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3" r:id="rId1"/>
  </p:sldMasterIdLst>
  <p:notesMasterIdLst>
    <p:notesMasterId r:id="rId19"/>
  </p:notesMasterIdLst>
  <p:sldIdLst>
    <p:sldId id="256" r:id="rId2"/>
    <p:sldId id="275" r:id="rId3"/>
    <p:sldId id="257" r:id="rId4"/>
    <p:sldId id="258" r:id="rId5"/>
    <p:sldId id="266" r:id="rId6"/>
    <p:sldId id="259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6" r:id="rId15"/>
    <p:sldId id="277" r:id="rId16"/>
    <p:sldId id="278" r:id="rId17"/>
    <p:sldId id="274" r:id="rId1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1A041"/>
    <a:srgbClr val="368FBF"/>
    <a:srgbClr val="ED4D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6E93CD7-6584-495B-BA70-2B2D58AA2E84}" v="417" dt="2023-10-11T11:51:16.7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65" autoAdjust="0"/>
    <p:restoredTop sz="99127" autoAdjust="0"/>
  </p:normalViewPr>
  <p:slideViewPr>
    <p:cSldViewPr>
      <p:cViewPr varScale="1">
        <p:scale>
          <a:sx n="104" d="100"/>
          <a:sy n="104" d="100"/>
        </p:scale>
        <p:origin x="138" y="24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 Bloemers" userId="fe3832ff3b233e04" providerId="LiveId" clId="{D6990307-F13A-4C9D-8819-49DC87D8E4DD}"/>
    <pc:docChg chg="modSld">
      <pc:chgData name="Paul Bloemers" userId="fe3832ff3b233e04" providerId="LiveId" clId="{D6990307-F13A-4C9D-8819-49DC87D8E4DD}" dt="2021-01-12T18:48:12.800" v="11" actId="1076"/>
      <pc:docMkLst>
        <pc:docMk/>
      </pc:docMkLst>
      <pc:sldChg chg="addSp modSp mod modAnim">
        <pc:chgData name="Paul Bloemers" userId="fe3832ff3b233e04" providerId="LiveId" clId="{D6990307-F13A-4C9D-8819-49DC87D8E4DD}" dt="2021-01-12T18:48:12.800" v="11" actId="1076"/>
        <pc:sldMkLst>
          <pc:docMk/>
          <pc:sldMk cId="3583190600" sldId="269"/>
        </pc:sldMkLst>
        <pc:spChg chg="add mod">
          <ac:chgData name="Paul Bloemers" userId="fe3832ff3b233e04" providerId="LiveId" clId="{D6990307-F13A-4C9D-8819-49DC87D8E4DD}" dt="2021-01-12T18:47:48.305" v="4" actId="1076"/>
          <ac:spMkLst>
            <pc:docMk/>
            <pc:sldMk cId="3583190600" sldId="269"/>
            <ac:spMk id="73" creationId="{258B2FA6-14D0-4176-BCFD-9E404D998485}"/>
          </ac:spMkLst>
        </pc:spChg>
        <pc:spChg chg="add mod">
          <ac:chgData name="Paul Bloemers" userId="fe3832ff3b233e04" providerId="LiveId" clId="{D6990307-F13A-4C9D-8819-49DC87D8E4DD}" dt="2021-01-12T18:48:12.800" v="11" actId="1076"/>
          <ac:spMkLst>
            <pc:docMk/>
            <pc:sldMk cId="3583190600" sldId="269"/>
            <ac:spMk id="75" creationId="{C3E2D0F2-CFC0-44A4-B4B7-6EDEB66C9663}"/>
          </ac:spMkLst>
        </pc:spChg>
        <pc:cxnChg chg="add mod">
          <ac:chgData name="Paul Bloemers" userId="fe3832ff3b233e04" providerId="LiveId" clId="{D6990307-F13A-4C9D-8819-49DC87D8E4DD}" dt="2021-01-12T18:47:32.306" v="1" actId="1076"/>
          <ac:cxnSpMkLst>
            <pc:docMk/>
            <pc:sldMk cId="3583190600" sldId="269"/>
            <ac:cxnSpMk id="71" creationId="{520DFBD4-B591-4319-AED1-4373A447D13D}"/>
          </ac:cxnSpMkLst>
        </pc:cxnChg>
        <pc:cxnChg chg="add mod">
          <ac:chgData name="Paul Bloemers" userId="fe3832ff3b233e04" providerId="LiveId" clId="{D6990307-F13A-4C9D-8819-49DC87D8E4DD}" dt="2021-01-12T18:48:00.737" v="6" actId="1076"/>
          <ac:cxnSpMkLst>
            <pc:docMk/>
            <pc:sldMk cId="3583190600" sldId="269"/>
            <ac:cxnSpMk id="74" creationId="{2CFEE328-2F44-4971-9AF7-5A3794B4F344}"/>
          </ac:cxnSpMkLst>
        </pc:cxnChg>
      </pc:sldChg>
    </pc:docChg>
  </pc:docChgLst>
  <pc:docChgLst>
    <pc:chgData name="Paul Bloemers" userId="fe3832ff3b233e04" providerId="LiveId" clId="{9DEF2CC2-5512-4BC0-A58B-AF78041D7873}"/>
    <pc:docChg chg="undo custSel modSld">
      <pc:chgData name="Paul Bloemers" userId="fe3832ff3b233e04" providerId="LiveId" clId="{9DEF2CC2-5512-4BC0-A58B-AF78041D7873}" dt="2020-12-15T11:29:31.877" v="140" actId="1076"/>
      <pc:docMkLst>
        <pc:docMk/>
      </pc:docMkLst>
      <pc:sldChg chg="addSp delSp modSp mod addAnim delAnim">
        <pc:chgData name="Paul Bloemers" userId="fe3832ff3b233e04" providerId="LiveId" clId="{9DEF2CC2-5512-4BC0-A58B-AF78041D7873}" dt="2020-12-15T11:29:31.877" v="140" actId="1076"/>
        <pc:sldMkLst>
          <pc:docMk/>
          <pc:sldMk cId="3583190600" sldId="269"/>
        </pc:sldMkLst>
        <pc:spChg chg="mod">
          <ac:chgData name="Paul Bloemers" userId="fe3832ff3b233e04" providerId="LiveId" clId="{9DEF2CC2-5512-4BC0-A58B-AF78041D7873}" dt="2020-12-15T11:28:51.044" v="92" actId="27636"/>
          <ac:spMkLst>
            <pc:docMk/>
            <pc:sldMk cId="3583190600" sldId="269"/>
            <ac:spMk id="3" creationId="{00000000-0000-0000-0000-000000000000}"/>
          </ac:spMkLst>
        </pc:spChg>
        <pc:spChg chg="mod">
          <ac:chgData name="Paul Bloemers" userId="fe3832ff3b233e04" providerId="LiveId" clId="{9DEF2CC2-5512-4BC0-A58B-AF78041D7873}" dt="2020-12-15T11:28:51.046" v="93" actId="27636"/>
          <ac:spMkLst>
            <pc:docMk/>
            <pc:sldMk cId="3583190600" sldId="269"/>
            <ac:spMk id="6" creationId="{00000000-0000-0000-0000-000000000000}"/>
          </ac:spMkLst>
        </pc:spChg>
        <pc:spChg chg="add mod">
          <ac:chgData name="Paul Bloemers" userId="fe3832ff3b233e04" providerId="LiveId" clId="{9DEF2CC2-5512-4BC0-A58B-AF78041D7873}" dt="2020-12-15T11:29:24.621" v="138" actId="1076"/>
          <ac:spMkLst>
            <pc:docMk/>
            <pc:sldMk cId="3583190600" sldId="269"/>
            <ac:spMk id="7" creationId="{5DB39AC8-D720-44B2-AD6A-551D4643497B}"/>
          </ac:spMkLst>
        </pc:spChg>
        <pc:spChg chg="mod">
          <ac:chgData name="Paul Bloemers" userId="fe3832ff3b233e04" providerId="LiveId" clId="{9DEF2CC2-5512-4BC0-A58B-AF78041D7873}" dt="2020-12-15T11:23:48.941" v="0" actId="1076"/>
          <ac:spMkLst>
            <pc:docMk/>
            <pc:sldMk cId="3583190600" sldId="269"/>
            <ac:spMk id="10" creationId="{00000000-0000-0000-0000-000000000000}"/>
          </ac:spMkLst>
        </pc:spChg>
        <pc:spChg chg="mod">
          <ac:chgData name="Paul Bloemers" userId="fe3832ff3b233e04" providerId="LiveId" clId="{9DEF2CC2-5512-4BC0-A58B-AF78041D7873}" dt="2020-12-15T11:28:20.188" v="82" actId="1076"/>
          <ac:spMkLst>
            <pc:docMk/>
            <pc:sldMk cId="3583190600" sldId="269"/>
            <ac:spMk id="11" creationId="{00000000-0000-0000-0000-000000000000}"/>
          </ac:spMkLst>
        </pc:spChg>
        <pc:spChg chg="mod">
          <ac:chgData name="Paul Bloemers" userId="fe3832ff3b233e04" providerId="LiveId" clId="{9DEF2CC2-5512-4BC0-A58B-AF78041D7873}" dt="2020-12-15T11:24:26.604" v="39" actId="1076"/>
          <ac:spMkLst>
            <pc:docMk/>
            <pc:sldMk cId="3583190600" sldId="269"/>
            <ac:spMk id="27" creationId="{00000000-0000-0000-0000-000000000000}"/>
          </ac:spMkLst>
        </pc:spChg>
        <pc:spChg chg="mod">
          <ac:chgData name="Paul Bloemers" userId="fe3832ff3b233e04" providerId="LiveId" clId="{9DEF2CC2-5512-4BC0-A58B-AF78041D7873}" dt="2020-12-15T11:24:04.327" v="22" actId="688"/>
          <ac:spMkLst>
            <pc:docMk/>
            <pc:sldMk cId="3583190600" sldId="269"/>
            <ac:spMk id="28" creationId="{00000000-0000-0000-0000-000000000000}"/>
          </ac:spMkLst>
        </pc:spChg>
        <pc:spChg chg="mod">
          <ac:chgData name="Paul Bloemers" userId="fe3832ff3b233e04" providerId="LiveId" clId="{9DEF2CC2-5512-4BC0-A58B-AF78041D7873}" dt="2020-12-15T11:23:56.016" v="14" actId="1037"/>
          <ac:spMkLst>
            <pc:docMk/>
            <pc:sldMk cId="3583190600" sldId="269"/>
            <ac:spMk id="29" creationId="{00000000-0000-0000-0000-000000000000}"/>
          </ac:spMkLst>
        </pc:spChg>
        <pc:spChg chg="mod">
          <ac:chgData name="Paul Bloemers" userId="fe3832ff3b233e04" providerId="LiveId" clId="{9DEF2CC2-5512-4BC0-A58B-AF78041D7873}" dt="2020-12-15T11:23:56.016" v="14" actId="1037"/>
          <ac:spMkLst>
            <pc:docMk/>
            <pc:sldMk cId="3583190600" sldId="269"/>
            <ac:spMk id="30" creationId="{00000000-0000-0000-0000-000000000000}"/>
          </ac:spMkLst>
        </pc:spChg>
        <pc:spChg chg="mod">
          <ac:chgData name="Paul Bloemers" userId="fe3832ff3b233e04" providerId="LiveId" clId="{9DEF2CC2-5512-4BC0-A58B-AF78041D7873}" dt="2020-12-15T11:23:56.016" v="14" actId="1037"/>
          <ac:spMkLst>
            <pc:docMk/>
            <pc:sldMk cId="3583190600" sldId="269"/>
            <ac:spMk id="31" creationId="{00000000-0000-0000-0000-000000000000}"/>
          </ac:spMkLst>
        </pc:spChg>
        <pc:spChg chg="mod">
          <ac:chgData name="Paul Bloemers" userId="fe3832ff3b233e04" providerId="LiveId" clId="{9DEF2CC2-5512-4BC0-A58B-AF78041D7873}" dt="2020-12-15T11:23:56.016" v="14" actId="1037"/>
          <ac:spMkLst>
            <pc:docMk/>
            <pc:sldMk cId="3583190600" sldId="269"/>
            <ac:spMk id="32" creationId="{00000000-0000-0000-0000-000000000000}"/>
          </ac:spMkLst>
        </pc:spChg>
        <pc:spChg chg="mod">
          <ac:chgData name="Paul Bloemers" userId="fe3832ff3b233e04" providerId="LiveId" clId="{9DEF2CC2-5512-4BC0-A58B-AF78041D7873}" dt="2020-12-15T11:23:56.016" v="14" actId="1037"/>
          <ac:spMkLst>
            <pc:docMk/>
            <pc:sldMk cId="3583190600" sldId="269"/>
            <ac:spMk id="33" creationId="{00000000-0000-0000-0000-000000000000}"/>
          </ac:spMkLst>
        </pc:spChg>
        <pc:spChg chg="mod">
          <ac:chgData name="Paul Bloemers" userId="fe3832ff3b233e04" providerId="LiveId" clId="{9DEF2CC2-5512-4BC0-A58B-AF78041D7873}" dt="2020-12-15T11:24:13.145" v="30" actId="14100"/>
          <ac:spMkLst>
            <pc:docMk/>
            <pc:sldMk cId="3583190600" sldId="269"/>
            <ac:spMk id="34" creationId="{00000000-0000-0000-0000-000000000000}"/>
          </ac:spMkLst>
        </pc:spChg>
        <pc:spChg chg="mod">
          <ac:chgData name="Paul Bloemers" userId="fe3832ff3b233e04" providerId="LiveId" clId="{9DEF2CC2-5512-4BC0-A58B-AF78041D7873}" dt="2020-12-15T11:24:13.145" v="30" actId="14100"/>
          <ac:spMkLst>
            <pc:docMk/>
            <pc:sldMk cId="3583190600" sldId="269"/>
            <ac:spMk id="35" creationId="{00000000-0000-0000-0000-000000000000}"/>
          </ac:spMkLst>
        </pc:spChg>
        <pc:spChg chg="mod">
          <ac:chgData name="Paul Bloemers" userId="fe3832ff3b233e04" providerId="LiveId" clId="{9DEF2CC2-5512-4BC0-A58B-AF78041D7873}" dt="2020-12-15T11:24:13.145" v="30" actId="14100"/>
          <ac:spMkLst>
            <pc:docMk/>
            <pc:sldMk cId="3583190600" sldId="269"/>
            <ac:spMk id="36" creationId="{00000000-0000-0000-0000-000000000000}"/>
          </ac:spMkLst>
        </pc:spChg>
        <pc:spChg chg="mod">
          <ac:chgData name="Paul Bloemers" userId="fe3832ff3b233e04" providerId="LiveId" clId="{9DEF2CC2-5512-4BC0-A58B-AF78041D7873}" dt="2020-12-15T11:24:13.145" v="30" actId="14100"/>
          <ac:spMkLst>
            <pc:docMk/>
            <pc:sldMk cId="3583190600" sldId="269"/>
            <ac:spMk id="37" creationId="{00000000-0000-0000-0000-000000000000}"/>
          </ac:spMkLst>
        </pc:spChg>
        <pc:spChg chg="mod">
          <ac:chgData name="Paul Bloemers" userId="fe3832ff3b233e04" providerId="LiveId" clId="{9DEF2CC2-5512-4BC0-A58B-AF78041D7873}" dt="2020-12-15T11:24:13.145" v="30" actId="14100"/>
          <ac:spMkLst>
            <pc:docMk/>
            <pc:sldMk cId="3583190600" sldId="269"/>
            <ac:spMk id="38" creationId="{00000000-0000-0000-0000-000000000000}"/>
          </ac:spMkLst>
        </pc:spChg>
        <pc:spChg chg="del">
          <ac:chgData name="Paul Bloemers" userId="fe3832ff3b233e04" providerId="LiveId" clId="{9DEF2CC2-5512-4BC0-A58B-AF78041D7873}" dt="2020-12-15T11:28:29.955" v="88" actId="478"/>
          <ac:spMkLst>
            <pc:docMk/>
            <pc:sldMk cId="3583190600" sldId="269"/>
            <ac:spMk id="42" creationId="{00000000-0000-0000-0000-000000000000}"/>
          </ac:spMkLst>
        </pc:spChg>
        <pc:spChg chg="del">
          <ac:chgData name="Paul Bloemers" userId="fe3832ff3b233e04" providerId="LiveId" clId="{9DEF2CC2-5512-4BC0-A58B-AF78041D7873}" dt="2020-12-15T11:28:32.283" v="90" actId="478"/>
          <ac:spMkLst>
            <pc:docMk/>
            <pc:sldMk cId="3583190600" sldId="269"/>
            <ac:spMk id="44" creationId="{00000000-0000-0000-0000-000000000000}"/>
          </ac:spMkLst>
        </pc:spChg>
        <pc:spChg chg="mod">
          <ac:chgData name="Paul Bloemers" userId="fe3832ff3b233e04" providerId="LiveId" clId="{9DEF2CC2-5512-4BC0-A58B-AF78041D7873}" dt="2020-12-15T11:25:36.948" v="63" actId="1076"/>
          <ac:spMkLst>
            <pc:docMk/>
            <pc:sldMk cId="3583190600" sldId="269"/>
            <ac:spMk id="58" creationId="{00000000-0000-0000-0000-000000000000}"/>
          </ac:spMkLst>
        </pc:spChg>
        <pc:spChg chg="mod">
          <ac:chgData name="Paul Bloemers" userId="fe3832ff3b233e04" providerId="LiveId" clId="{9DEF2CC2-5512-4BC0-A58B-AF78041D7873}" dt="2020-12-15T11:25:25.627" v="61" actId="1035"/>
          <ac:spMkLst>
            <pc:docMk/>
            <pc:sldMk cId="3583190600" sldId="269"/>
            <ac:spMk id="59" creationId="{00000000-0000-0000-0000-000000000000}"/>
          </ac:spMkLst>
        </pc:spChg>
        <pc:spChg chg="mod">
          <ac:chgData name="Paul Bloemers" userId="fe3832ff3b233e04" providerId="LiveId" clId="{9DEF2CC2-5512-4BC0-A58B-AF78041D7873}" dt="2020-12-15T11:25:16.961" v="44" actId="1037"/>
          <ac:spMkLst>
            <pc:docMk/>
            <pc:sldMk cId="3583190600" sldId="269"/>
            <ac:spMk id="60" creationId="{00000000-0000-0000-0000-000000000000}"/>
          </ac:spMkLst>
        </pc:spChg>
        <pc:spChg chg="mod">
          <ac:chgData name="Paul Bloemers" userId="fe3832ff3b233e04" providerId="LiveId" clId="{9DEF2CC2-5512-4BC0-A58B-AF78041D7873}" dt="2020-12-15T11:25:16.961" v="44" actId="1037"/>
          <ac:spMkLst>
            <pc:docMk/>
            <pc:sldMk cId="3583190600" sldId="269"/>
            <ac:spMk id="61" creationId="{00000000-0000-0000-0000-000000000000}"/>
          </ac:spMkLst>
        </pc:spChg>
        <pc:spChg chg="mod">
          <ac:chgData name="Paul Bloemers" userId="fe3832ff3b233e04" providerId="LiveId" clId="{9DEF2CC2-5512-4BC0-A58B-AF78041D7873}" dt="2020-12-15T11:25:16.961" v="44" actId="1037"/>
          <ac:spMkLst>
            <pc:docMk/>
            <pc:sldMk cId="3583190600" sldId="269"/>
            <ac:spMk id="62" creationId="{00000000-0000-0000-0000-000000000000}"/>
          </ac:spMkLst>
        </pc:spChg>
        <pc:spChg chg="mod">
          <ac:chgData name="Paul Bloemers" userId="fe3832ff3b233e04" providerId="LiveId" clId="{9DEF2CC2-5512-4BC0-A58B-AF78041D7873}" dt="2020-12-15T11:25:16.961" v="44" actId="1037"/>
          <ac:spMkLst>
            <pc:docMk/>
            <pc:sldMk cId="3583190600" sldId="269"/>
            <ac:spMk id="63" creationId="{00000000-0000-0000-0000-000000000000}"/>
          </ac:spMkLst>
        </pc:spChg>
        <pc:spChg chg="mod">
          <ac:chgData name="Paul Bloemers" userId="fe3832ff3b233e04" providerId="LiveId" clId="{9DEF2CC2-5512-4BC0-A58B-AF78041D7873}" dt="2020-12-15T11:25:16.961" v="44" actId="1037"/>
          <ac:spMkLst>
            <pc:docMk/>
            <pc:sldMk cId="3583190600" sldId="269"/>
            <ac:spMk id="64" creationId="{00000000-0000-0000-0000-000000000000}"/>
          </ac:spMkLst>
        </pc:spChg>
        <pc:spChg chg="mod">
          <ac:chgData name="Paul Bloemers" userId="fe3832ff3b233e04" providerId="LiveId" clId="{9DEF2CC2-5512-4BC0-A58B-AF78041D7873}" dt="2020-12-15T11:25:31.059" v="62" actId="1035"/>
          <ac:spMkLst>
            <pc:docMk/>
            <pc:sldMk cId="3583190600" sldId="269"/>
            <ac:spMk id="65" creationId="{00000000-0000-0000-0000-000000000000}"/>
          </ac:spMkLst>
        </pc:spChg>
        <pc:spChg chg="mod">
          <ac:chgData name="Paul Bloemers" userId="fe3832ff3b233e04" providerId="LiveId" clId="{9DEF2CC2-5512-4BC0-A58B-AF78041D7873}" dt="2020-12-15T11:25:31.059" v="62" actId="1035"/>
          <ac:spMkLst>
            <pc:docMk/>
            <pc:sldMk cId="3583190600" sldId="269"/>
            <ac:spMk id="66" creationId="{00000000-0000-0000-0000-000000000000}"/>
          </ac:spMkLst>
        </pc:spChg>
        <pc:spChg chg="mod">
          <ac:chgData name="Paul Bloemers" userId="fe3832ff3b233e04" providerId="LiveId" clId="{9DEF2CC2-5512-4BC0-A58B-AF78041D7873}" dt="2020-12-15T11:25:31.059" v="62" actId="1035"/>
          <ac:spMkLst>
            <pc:docMk/>
            <pc:sldMk cId="3583190600" sldId="269"/>
            <ac:spMk id="67" creationId="{00000000-0000-0000-0000-000000000000}"/>
          </ac:spMkLst>
        </pc:spChg>
        <pc:spChg chg="mod">
          <ac:chgData name="Paul Bloemers" userId="fe3832ff3b233e04" providerId="LiveId" clId="{9DEF2CC2-5512-4BC0-A58B-AF78041D7873}" dt="2020-12-15T11:25:31.059" v="62" actId="1035"/>
          <ac:spMkLst>
            <pc:docMk/>
            <pc:sldMk cId="3583190600" sldId="269"/>
            <ac:spMk id="68" creationId="{00000000-0000-0000-0000-000000000000}"/>
          </ac:spMkLst>
        </pc:spChg>
        <pc:spChg chg="mod">
          <ac:chgData name="Paul Bloemers" userId="fe3832ff3b233e04" providerId="LiveId" clId="{9DEF2CC2-5512-4BC0-A58B-AF78041D7873}" dt="2020-12-15T11:25:31.059" v="62" actId="1035"/>
          <ac:spMkLst>
            <pc:docMk/>
            <pc:sldMk cId="3583190600" sldId="269"/>
            <ac:spMk id="69" creationId="{00000000-0000-0000-0000-000000000000}"/>
          </ac:spMkLst>
        </pc:spChg>
        <pc:spChg chg="del mod">
          <ac:chgData name="Paul Bloemers" userId="fe3832ff3b233e04" providerId="LiveId" clId="{9DEF2CC2-5512-4BC0-A58B-AF78041D7873}" dt="2020-12-15T11:28:26.724" v="86" actId="478"/>
          <ac:spMkLst>
            <pc:docMk/>
            <pc:sldMk cId="3583190600" sldId="269"/>
            <ac:spMk id="71" creationId="{00000000-0000-0000-0000-000000000000}"/>
          </ac:spMkLst>
        </pc:spChg>
        <pc:spChg chg="add del">
          <ac:chgData name="Paul Bloemers" userId="fe3832ff3b233e04" providerId="LiveId" clId="{9DEF2CC2-5512-4BC0-A58B-AF78041D7873}" dt="2020-12-15T11:28:08.407" v="78" actId="478"/>
          <ac:spMkLst>
            <pc:docMk/>
            <pc:sldMk cId="3583190600" sldId="269"/>
            <ac:spMk id="72" creationId="{00000000-0000-0000-0000-000000000000}"/>
          </ac:spMkLst>
        </pc:spChg>
        <pc:spChg chg="add del">
          <ac:chgData name="Paul Bloemers" userId="fe3832ff3b233e04" providerId="LiveId" clId="{9DEF2CC2-5512-4BC0-A58B-AF78041D7873}" dt="2020-12-15T11:28:24.136" v="84" actId="478"/>
          <ac:spMkLst>
            <pc:docMk/>
            <pc:sldMk cId="3583190600" sldId="269"/>
            <ac:spMk id="73" creationId="{00000000-0000-0000-0000-000000000000}"/>
          </ac:spMkLst>
        </pc:spChg>
        <pc:spChg chg="del">
          <ac:chgData name="Paul Bloemers" userId="fe3832ff3b233e04" providerId="LiveId" clId="{9DEF2CC2-5512-4BC0-A58B-AF78041D7873}" dt="2020-12-15T11:26:05.427" v="69" actId="478"/>
          <ac:spMkLst>
            <pc:docMk/>
            <pc:sldMk cId="3583190600" sldId="269"/>
            <ac:spMk id="74" creationId="{00000000-0000-0000-0000-000000000000}"/>
          </ac:spMkLst>
        </pc:spChg>
        <pc:spChg chg="del">
          <ac:chgData name="Paul Bloemers" userId="fe3832ff3b233e04" providerId="LiveId" clId="{9DEF2CC2-5512-4BC0-A58B-AF78041D7873}" dt="2020-12-15T11:26:04.615" v="68" actId="478"/>
          <ac:spMkLst>
            <pc:docMk/>
            <pc:sldMk cId="3583190600" sldId="269"/>
            <ac:spMk id="75" creationId="{00000000-0000-0000-0000-000000000000}"/>
          </ac:spMkLst>
        </pc:spChg>
        <pc:spChg chg="del">
          <ac:chgData name="Paul Bloemers" userId="fe3832ff3b233e04" providerId="LiveId" clId="{9DEF2CC2-5512-4BC0-A58B-AF78041D7873}" dt="2020-12-15T11:26:03.817" v="67" actId="478"/>
          <ac:spMkLst>
            <pc:docMk/>
            <pc:sldMk cId="3583190600" sldId="269"/>
            <ac:spMk id="76" creationId="{00000000-0000-0000-0000-000000000000}"/>
          </ac:spMkLst>
        </pc:spChg>
        <pc:spChg chg="del">
          <ac:chgData name="Paul Bloemers" userId="fe3832ff3b233e04" providerId="LiveId" clId="{9DEF2CC2-5512-4BC0-A58B-AF78041D7873}" dt="2020-12-15T11:26:02.513" v="66" actId="478"/>
          <ac:spMkLst>
            <pc:docMk/>
            <pc:sldMk cId="3583190600" sldId="269"/>
            <ac:spMk id="77" creationId="{00000000-0000-0000-0000-000000000000}"/>
          </ac:spMkLst>
        </pc:spChg>
        <pc:spChg chg="del">
          <ac:chgData name="Paul Bloemers" userId="fe3832ff3b233e04" providerId="LiveId" clId="{9DEF2CC2-5512-4BC0-A58B-AF78041D7873}" dt="2020-12-15T11:28:25.264" v="85" actId="478"/>
          <ac:spMkLst>
            <pc:docMk/>
            <pc:sldMk cId="3583190600" sldId="269"/>
            <ac:spMk id="78" creationId="{00000000-0000-0000-0000-000000000000}"/>
          </ac:spMkLst>
        </pc:spChg>
        <pc:spChg chg="add del">
          <ac:chgData name="Paul Bloemers" userId="fe3832ff3b233e04" providerId="LiveId" clId="{9DEF2CC2-5512-4BC0-A58B-AF78041D7873}" dt="2020-12-15T11:28:22.803" v="83" actId="478"/>
          <ac:spMkLst>
            <pc:docMk/>
            <pc:sldMk cId="3583190600" sldId="269"/>
            <ac:spMk id="79" creationId="{00000000-0000-0000-0000-000000000000}"/>
          </ac:spMkLst>
        </pc:spChg>
        <pc:spChg chg="add mod">
          <ac:chgData name="Paul Bloemers" userId="fe3832ff3b233e04" providerId="LiveId" clId="{9DEF2CC2-5512-4BC0-A58B-AF78041D7873}" dt="2020-12-15T11:29:31.877" v="140" actId="1076"/>
          <ac:spMkLst>
            <pc:docMk/>
            <pc:sldMk cId="3583190600" sldId="269"/>
            <ac:spMk id="80" creationId="{1DB1EBE9-E700-4518-981C-FB9D05B00DA7}"/>
          </ac:spMkLst>
        </pc:spChg>
        <pc:cxnChg chg="mod">
          <ac:chgData name="Paul Bloemers" userId="fe3832ff3b233e04" providerId="LiveId" clId="{9DEF2CC2-5512-4BC0-A58B-AF78041D7873}" dt="2020-12-15T11:25:48.125" v="65" actId="1076"/>
          <ac:cxnSpMkLst>
            <pc:docMk/>
            <pc:sldMk cId="3583190600" sldId="269"/>
            <ac:cxnSpMk id="5" creationId="{00000000-0000-0000-0000-000000000000}"/>
          </ac:cxnSpMkLst>
        </pc:cxnChg>
        <pc:cxnChg chg="del">
          <ac:chgData name="Paul Bloemers" userId="fe3832ff3b233e04" providerId="LiveId" clId="{9DEF2CC2-5512-4BC0-A58B-AF78041D7873}" dt="2020-12-15T11:28:28.576" v="87" actId="478"/>
          <ac:cxnSpMkLst>
            <pc:docMk/>
            <pc:sldMk cId="3583190600" sldId="269"/>
            <ac:cxnSpMk id="39" creationId="{00000000-0000-0000-0000-000000000000}"/>
          </ac:cxnSpMkLst>
        </pc:cxnChg>
        <pc:cxnChg chg="del">
          <ac:chgData name="Paul Bloemers" userId="fe3832ff3b233e04" providerId="LiveId" clId="{9DEF2CC2-5512-4BC0-A58B-AF78041D7873}" dt="2020-12-15T11:28:30.960" v="89" actId="478"/>
          <ac:cxnSpMkLst>
            <pc:docMk/>
            <pc:sldMk cId="3583190600" sldId="269"/>
            <ac:cxnSpMk id="41" creationId="{00000000-0000-0000-0000-000000000000}"/>
          </ac:cxnSpMkLst>
        </pc:cxnChg>
        <pc:cxnChg chg="add del">
          <ac:chgData name="Paul Bloemers" userId="fe3832ff3b233e04" providerId="LiveId" clId="{9DEF2CC2-5512-4BC0-A58B-AF78041D7873}" dt="2020-12-15T11:28:10.537" v="81" actId="478"/>
          <ac:cxnSpMkLst>
            <pc:docMk/>
            <pc:sldMk cId="3583190600" sldId="269"/>
            <ac:cxnSpMk id="70" creationId="{00000000-0000-0000-0000-000000000000}"/>
          </ac:cxnSpMkLst>
        </pc:cxnChg>
      </pc:sldChg>
    </pc:docChg>
  </pc:docChgLst>
  <pc:docChgLst>
    <pc:chgData name="Paul Bloemers" userId="fe3832ff3b233e04" providerId="LiveId" clId="{B9EB57D5-6F6E-4E98-995C-809CED50C618}"/>
    <pc:docChg chg="undo custSel addSld modSld">
      <pc:chgData name="Paul Bloemers" userId="fe3832ff3b233e04" providerId="LiveId" clId="{B9EB57D5-6F6E-4E98-995C-809CED50C618}" dt="2023-10-08T10:45:42.936" v="794" actId="6549"/>
      <pc:docMkLst>
        <pc:docMk/>
      </pc:docMkLst>
      <pc:sldChg chg="modSp mod">
        <pc:chgData name="Paul Bloemers" userId="fe3832ff3b233e04" providerId="LiveId" clId="{B9EB57D5-6F6E-4E98-995C-809CED50C618}" dt="2023-10-08T09:48:27.696" v="41" actId="1582"/>
        <pc:sldMkLst>
          <pc:docMk/>
          <pc:sldMk cId="450770222" sldId="267"/>
        </pc:sldMkLst>
        <pc:cxnChg chg="mod">
          <ac:chgData name="Paul Bloemers" userId="fe3832ff3b233e04" providerId="LiveId" clId="{B9EB57D5-6F6E-4E98-995C-809CED50C618}" dt="2023-10-08T09:48:20.278" v="39" actId="1582"/>
          <ac:cxnSpMkLst>
            <pc:docMk/>
            <pc:sldMk cId="450770222" sldId="267"/>
            <ac:cxnSpMk id="7" creationId="{00000000-0000-0000-0000-000000000000}"/>
          </ac:cxnSpMkLst>
        </pc:cxnChg>
        <pc:cxnChg chg="mod">
          <ac:chgData name="Paul Bloemers" userId="fe3832ff3b233e04" providerId="LiveId" clId="{B9EB57D5-6F6E-4E98-995C-809CED50C618}" dt="2023-10-08T09:48:27.696" v="41" actId="1582"/>
          <ac:cxnSpMkLst>
            <pc:docMk/>
            <pc:sldMk cId="450770222" sldId="267"/>
            <ac:cxnSpMk id="72" creationId="{00000000-0000-0000-0000-000000000000}"/>
          </ac:cxnSpMkLst>
        </pc:cxnChg>
      </pc:sldChg>
      <pc:sldChg chg="addSp delSp modSp mod modAnim">
        <pc:chgData name="Paul Bloemers" userId="fe3832ff3b233e04" providerId="LiveId" clId="{B9EB57D5-6F6E-4E98-995C-809CED50C618}" dt="2023-10-08T10:04:56.170" v="248"/>
        <pc:sldMkLst>
          <pc:docMk/>
          <pc:sldMk cId="3583190600" sldId="269"/>
        </pc:sldMkLst>
        <pc:spChg chg="mod">
          <ac:chgData name="Paul Bloemers" userId="fe3832ff3b233e04" providerId="LiveId" clId="{B9EB57D5-6F6E-4E98-995C-809CED50C618}" dt="2023-10-08T09:58:30.718" v="156" actId="164"/>
          <ac:spMkLst>
            <pc:docMk/>
            <pc:sldMk cId="3583190600" sldId="269"/>
            <ac:spMk id="7" creationId="{5DB39AC8-D720-44B2-AD6A-551D4643497B}"/>
          </ac:spMkLst>
        </pc:spChg>
        <pc:spChg chg="add mod">
          <ac:chgData name="Paul Bloemers" userId="fe3832ff3b233e04" providerId="LiveId" clId="{B9EB57D5-6F6E-4E98-995C-809CED50C618}" dt="2023-10-08T09:59:12.857" v="168" actId="1038"/>
          <ac:spMkLst>
            <pc:docMk/>
            <pc:sldMk cId="3583190600" sldId="269"/>
            <ac:spMk id="8" creationId="{4D7CE3BE-50F4-C7C9-4EF8-79BE3A774D67}"/>
          </ac:spMkLst>
        </pc:spChg>
        <pc:spChg chg="add del mod">
          <ac:chgData name="Paul Bloemers" userId="fe3832ff3b233e04" providerId="LiveId" clId="{B9EB57D5-6F6E-4E98-995C-809CED50C618}" dt="2023-10-08T09:53:32.625" v="77" actId="478"/>
          <ac:spMkLst>
            <pc:docMk/>
            <pc:sldMk cId="3583190600" sldId="269"/>
            <ac:spMk id="9" creationId="{154429A0-7A8F-10C6-4CD6-CD9891DFBCC2}"/>
          </ac:spMkLst>
        </pc:spChg>
        <pc:spChg chg="mod">
          <ac:chgData name="Paul Bloemers" userId="fe3832ff3b233e04" providerId="LiveId" clId="{B9EB57D5-6F6E-4E98-995C-809CED50C618}" dt="2023-10-08T09:58:26.102" v="155" actId="164"/>
          <ac:spMkLst>
            <pc:docMk/>
            <pc:sldMk cId="3583190600" sldId="269"/>
            <ac:spMk id="10" creationId="{00000000-0000-0000-0000-000000000000}"/>
          </ac:spMkLst>
        </pc:spChg>
        <pc:spChg chg="mod">
          <ac:chgData name="Paul Bloemers" userId="fe3832ff3b233e04" providerId="LiveId" clId="{B9EB57D5-6F6E-4E98-995C-809CED50C618}" dt="2023-10-08T09:58:30.718" v="156" actId="164"/>
          <ac:spMkLst>
            <pc:docMk/>
            <pc:sldMk cId="3583190600" sldId="269"/>
            <ac:spMk id="11" creationId="{00000000-0000-0000-0000-000000000000}"/>
          </ac:spMkLst>
        </pc:spChg>
        <pc:spChg chg="add mod">
          <ac:chgData name="Paul Bloemers" userId="fe3832ff3b233e04" providerId="LiveId" clId="{B9EB57D5-6F6E-4E98-995C-809CED50C618}" dt="2023-10-08T10:03:10.926" v="222" actId="1076"/>
          <ac:spMkLst>
            <pc:docMk/>
            <pc:sldMk cId="3583190600" sldId="269"/>
            <ac:spMk id="12" creationId="{05415015-0D57-FA23-E5ED-38A7913FECA3}"/>
          </ac:spMkLst>
        </pc:spChg>
        <pc:spChg chg="add mod">
          <ac:chgData name="Paul Bloemers" userId="fe3832ff3b233e04" providerId="LiveId" clId="{B9EB57D5-6F6E-4E98-995C-809CED50C618}" dt="2023-10-08T10:03:10.926" v="222" actId="1076"/>
          <ac:spMkLst>
            <pc:docMk/>
            <pc:sldMk cId="3583190600" sldId="269"/>
            <ac:spMk id="13" creationId="{BD3D8A24-DA0A-620A-6AD5-9330948B8136}"/>
          </ac:spMkLst>
        </pc:spChg>
        <pc:spChg chg="add mod">
          <ac:chgData name="Paul Bloemers" userId="fe3832ff3b233e04" providerId="LiveId" clId="{B9EB57D5-6F6E-4E98-995C-809CED50C618}" dt="2023-10-08T09:59:12.857" v="168" actId="1038"/>
          <ac:spMkLst>
            <pc:docMk/>
            <pc:sldMk cId="3583190600" sldId="269"/>
            <ac:spMk id="39" creationId="{3B9B8B21-CBC8-CE2C-4210-552439857BF2}"/>
          </ac:spMkLst>
        </pc:spChg>
        <pc:spChg chg="add mod">
          <ac:chgData name="Paul Bloemers" userId="fe3832ff3b233e04" providerId="LiveId" clId="{B9EB57D5-6F6E-4E98-995C-809CED50C618}" dt="2023-10-08T09:59:12.857" v="168" actId="1038"/>
          <ac:spMkLst>
            <pc:docMk/>
            <pc:sldMk cId="3583190600" sldId="269"/>
            <ac:spMk id="41" creationId="{50784AF6-6B4C-CB68-4922-23BE524F31F1}"/>
          </ac:spMkLst>
        </pc:spChg>
        <pc:spChg chg="add del mod">
          <ac:chgData name="Paul Bloemers" userId="fe3832ff3b233e04" providerId="LiveId" clId="{B9EB57D5-6F6E-4E98-995C-809CED50C618}" dt="2023-10-08T09:54:07.199" v="98" actId="21"/>
          <ac:spMkLst>
            <pc:docMk/>
            <pc:sldMk cId="3583190600" sldId="269"/>
            <ac:spMk id="42" creationId="{A5CDD706-EEAC-40A6-8544-F4DF8F464ED4}"/>
          </ac:spMkLst>
        </pc:spChg>
        <pc:spChg chg="mod">
          <ac:chgData name="Paul Bloemers" userId="fe3832ff3b233e04" providerId="LiveId" clId="{B9EB57D5-6F6E-4E98-995C-809CED50C618}" dt="2023-10-08T10:01:03.923" v="195" actId="1076"/>
          <ac:spMkLst>
            <pc:docMk/>
            <pc:sldMk cId="3583190600" sldId="269"/>
            <ac:spMk id="43" creationId="{00000000-0000-0000-0000-000000000000}"/>
          </ac:spMkLst>
        </pc:spChg>
        <pc:spChg chg="mod">
          <ac:chgData name="Paul Bloemers" userId="fe3832ff3b233e04" providerId="LiveId" clId="{B9EB57D5-6F6E-4E98-995C-809CED50C618}" dt="2023-10-08T09:44:50.934" v="3" actId="208"/>
          <ac:spMkLst>
            <pc:docMk/>
            <pc:sldMk cId="3583190600" sldId="269"/>
            <ac:spMk id="58" creationId="{00000000-0000-0000-0000-000000000000}"/>
          </ac:spMkLst>
        </pc:spChg>
        <pc:spChg chg="mod">
          <ac:chgData name="Paul Bloemers" userId="fe3832ff3b233e04" providerId="LiveId" clId="{B9EB57D5-6F6E-4E98-995C-809CED50C618}" dt="2023-10-08T09:44:50.934" v="3" actId="208"/>
          <ac:spMkLst>
            <pc:docMk/>
            <pc:sldMk cId="3583190600" sldId="269"/>
            <ac:spMk id="59" creationId="{00000000-0000-0000-0000-000000000000}"/>
          </ac:spMkLst>
        </pc:spChg>
        <pc:spChg chg="mod">
          <ac:chgData name="Paul Bloemers" userId="fe3832ff3b233e04" providerId="LiveId" clId="{B9EB57D5-6F6E-4E98-995C-809CED50C618}" dt="2023-10-08T09:44:50.934" v="3" actId="208"/>
          <ac:spMkLst>
            <pc:docMk/>
            <pc:sldMk cId="3583190600" sldId="269"/>
            <ac:spMk id="60" creationId="{00000000-0000-0000-0000-000000000000}"/>
          </ac:spMkLst>
        </pc:spChg>
        <pc:spChg chg="mod">
          <ac:chgData name="Paul Bloemers" userId="fe3832ff3b233e04" providerId="LiveId" clId="{B9EB57D5-6F6E-4E98-995C-809CED50C618}" dt="2023-10-08T09:44:50.934" v="3" actId="208"/>
          <ac:spMkLst>
            <pc:docMk/>
            <pc:sldMk cId="3583190600" sldId="269"/>
            <ac:spMk id="61" creationId="{00000000-0000-0000-0000-000000000000}"/>
          </ac:spMkLst>
        </pc:spChg>
        <pc:spChg chg="mod">
          <ac:chgData name="Paul Bloemers" userId="fe3832ff3b233e04" providerId="LiveId" clId="{B9EB57D5-6F6E-4E98-995C-809CED50C618}" dt="2023-10-08T09:46:42.544" v="16" actId="1035"/>
          <ac:spMkLst>
            <pc:docMk/>
            <pc:sldMk cId="3583190600" sldId="269"/>
            <ac:spMk id="62" creationId="{00000000-0000-0000-0000-000000000000}"/>
          </ac:spMkLst>
        </pc:spChg>
        <pc:spChg chg="mod">
          <ac:chgData name="Paul Bloemers" userId="fe3832ff3b233e04" providerId="LiveId" clId="{B9EB57D5-6F6E-4E98-995C-809CED50C618}" dt="2023-10-08T09:46:46.967" v="21" actId="1035"/>
          <ac:spMkLst>
            <pc:docMk/>
            <pc:sldMk cId="3583190600" sldId="269"/>
            <ac:spMk id="63" creationId="{00000000-0000-0000-0000-000000000000}"/>
          </ac:spMkLst>
        </pc:spChg>
        <pc:spChg chg="mod">
          <ac:chgData name="Paul Bloemers" userId="fe3832ff3b233e04" providerId="LiveId" clId="{B9EB57D5-6F6E-4E98-995C-809CED50C618}" dt="2023-10-08T09:46:51.817" v="25" actId="1035"/>
          <ac:spMkLst>
            <pc:docMk/>
            <pc:sldMk cId="3583190600" sldId="269"/>
            <ac:spMk id="64" creationId="{00000000-0000-0000-0000-000000000000}"/>
          </ac:spMkLst>
        </pc:spChg>
        <pc:spChg chg="mod">
          <ac:chgData name="Paul Bloemers" userId="fe3832ff3b233e04" providerId="LiveId" clId="{B9EB57D5-6F6E-4E98-995C-809CED50C618}" dt="2023-10-08T09:44:50.934" v="3" actId="208"/>
          <ac:spMkLst>
            <pc:docMk/>
            <pc:sldMk cId="3583190600" sldId="269"/>
            <ac:spMk id="65" creationId="{00000000-0000-0000-0000-000000000000}"/>
          </ac:spMkLst>
        </pc:spChg>
        <pc:spChg chg="mod">
          <ac:chgData name="Paul Bloemers" userId="fe3832ff3b233e04" providerId="LiveId" clId="{B9EB57D5-6F6E-4E98-995C-809CED50C618}" dt="2023-10-08T09:44:50.934" v="3" actId="208"/>
          <ac:spMkLst>
            <pc:docMk/>
            <pc:sldMk cId="3583190600" sldId="269"/>
            <ac:spMk id="66" creationId="{00000000-0000-0000-0000-000000000000}"/>
          </ac:spMkLst>
        </pc:spChg>
        <pc:spChg chg="mod">
          <ac:chgData name="Paul Bloemers" userId="fe3832ff3b233e04" providerId="LiveId" clId="{B9EB57D5-6F6E-4E98-995C-809CED50C618}" dt="2023-10-08T09:44:50.934" v="3" actId="208"/>
          <ac:spMkLst>
            <pc:docMk/>
            <pc:sldMk cId="3583190600" sldId="269"/>
            <ac:spMk id="67" creationId="{00000000-0000-0000-0000-000000000000}"/>
          </ac:spMkLst>
        </pc:spChg>
        <pc:spChg chg="mod">
          <ac:chgData name="Paul Bloemers" userId="fe3832ff3b233e04" providerId="LiveId" clId="{B9EB57D5-6F6E-4E98-995C-809CED50C618}" dt="2023-10-08T09:44:50.934" v="3" actId="208"/>
          <ac:spMkLst>
            <pc:docMk/>
            <pc:sldMk cId="3583190600" sldId="269"/>
            <ac:spMk id="68" creationId="{00000000-0000-0000-0000-000000000000}"/>
          </ac:spMkLst>
        </pc:spChg>
        <pc:spChg chg="mod">
          <ac:chgData name="Paul Bloemers" userId="fe3832ff3b233e04" providerId="LiveId" clId="{B9EB57D5-6F6E-4E98-995C-809CED50C618}" dt="2023-10-08T09:44:50.934" v="3" actId="208"/>
          <ac:spMkLst>
            <pc:docMk/>
            <pc:sldMk cId="3583190600" sldId="269"/>
            <ac:spMk id="69" creationId="{00000000-0000-0000-0000-000000000000}"/>
          </ac:spMkLst>
        </pc:spChg>
        <pc:spChg chg="mod">
          <ac:chgData name="Paul Bloemers" userId="fe3832ff3b233e04" providerId="LiveId" clId="{B9EB57D5-6F6E-4E98-995C-809CED50C618}" dt="2023-10-08T09:59:12.857" v="168" actId="1038"/>
          <ac:spMkLst>
            <pc:docMk/>
            <pc:sldMk cId="3583190600" sldId="269"/>
            <ac:spMk id="72" creationId="{00000000-0000-0000-0000-000000000000}"/>
          </ac:spMkLst>
        </pc:spChg>
        <pc:spChg chg="mod">
          <ac:chgData name="Paul Bloemers" userId="fe3832ff3b233e04" providerId="LiveId" clId="{B9EB57D5-6F6E-4E98-995C-809CED50C618}" dt="2023-10-08T09:59:06.067" v="165" actId="1038"/>
          <ac:spMkLst>
            <pc:docMk/>
            <pc:sldMk cId="3583190600" sldId="269"/>
            <ac:spMk id="73" creationId="{258B2FA6-14D0-4176-BCFD-9E404D998485}"/>
          </ac:spMkLst>
        </pc:spChg>
        <pc:spChg chg="mod">
          <ac:chgData name="Paul Bloemers" userId="fe3832ff3b233e04" providerId="LiveId" clId="{B9EB57D5-6F6E-4E98-995C-809CED50C618}" dt="2023-10-08T09:59:06.067" v="165" actId="1038"/>
          <ac:spMkLst>
            <pc:docMk/>
            <pc:sldMk cId="3583190600" sldId="269"/>
            <ac:spMk id="75" creationId="{C3E2D0F2-CFC0-44A4-B4B7-6EDEB66C9663}"/>
          </ac:spMkLst>
        </pc:spChg>
        <pc:spChg chg="add del mod">
          <ac:chgData name="Paul Bloemers" userId="fe3832ff3b233e04" providerId="LiveId" clId="{B9EB57D5-6F6E-4E98-995C-809CED50C618}" dt="2023-10-08T09:54:49.420" v="127" actId="21"/>
          <ac:spMkLst>
            <pc:docMk/>
            <pc:sldMk cId="3583190600" sldId="269"/>
            <ac:spMk id="76" creationId="{15FA1390-F1B5-413D-BDC3-A2EE7E49CD84}"/>
          </ac:spMkLst>
        </pc:spChg>
        <pc:spChg chg="add mod">
          <ac:chgData name="Paul Bloemers" userId="fe3832ff3b233e04" providerId="LiveId" clId="{B9EB57D5-6F6E-4E98-995C-809CED50C618}" dt="2023-10-08T09:59:12.857" v="168" actId="1038"/>
          <ac:spMkLst>
            <pc:docMk/>
            <pc:sldMk cId="3583190600" sldId="269"/>
            <ac:spMk id="78" creationId="{D1345857-2A2B-6CC8-289A-B8082607D27F}"/>
          </ac:spMkLst>
        </pc:spChg>
        <pc:spChg chg="add mod">
          <ac:chgData name="Paul Bloemers" userId="fe3832ff3b233e04" providerId="LiveId" clId="{B9EB57D5-6F6E-4E98-995C-809CED50C618}" dt="2023-10-08T09:59:12.857" v="168" actId="1038"/>
          <ac:spMkLst>
            <pc:docMk/>
            <pc:sldMk cId="3583190600" sldId="269"/>
            <ac:spMk id="79" creationId="{A7A00DEB-9CDE-58B1-B0E1-576BE8A0DE4E}"/>
          </ac:spMkLst>
        </pc:spChg>
        <pc:spChg chg="mod">
          <ac:chgData name="Paul Bloemers" userId="fe3832ff3b233e04" providerId="LiveId" clId="{B9EB57D5-6F6E-4E98-995C-809CED50C618}" dt="2023-10-08T09:58:26.102" v="155" actId="164"/>
          <ac:spMkLst>
            <pc:docMk/>
            <pc:sldMk cId="3583190600" sldId="269"/>
            <ac:spMk id="80" creationId="{1DB1EBE9-E700-4518-981C-FB9D05B00DA7}"/>
          </ac:spMkLst>
        </pc:spChg>
        <pc:grpChg chg="mod">
          <ac:chgData name="Paul Bloemers" userId="fe3832ff3b233e04" providerId="LiveId" clId="{B9EB57D5-6F6E-4E98-995C-809CED50C618}" dt="2023-10-08T09:59:06.067" v="165" actId="1038"/>
          <ac:grpSpMkLst>
            <pc:docMk/>
            <pc:sldMk cId="3583190600" sldId="269"/>
            <ac:grpSpMk id="14" creationId="{00000000-0000-0000-0000-000000000000}"/>
          </ac:grpSpMkLst>
        </pc:grpChg>
        <pc:grpChg chg="mod">
          <ac:chgData name="Paul Bloemers" userId="fe3832ff3b233e04" providerId="LiveId" clId="{B9EB57D5-6F6E-4E98-995C-809CED50C618}" dt="2023-10-08T09:59:12.857" v="168" actId="1038"/>
          <ac:grpSpMkLst>
            <pc:docMk/>
            <pc:sldMk cId="3583190600" sldId="269"/>
            <ac:grpSpMk id="45" creationId="{00000000-0000-0000-0000-000000000000}"/>
          </ac:grpSpMkLst>
        </pc:grpChg>
        <pc:grpChg chg="add mod">
          <ac:chgData name="Paul Bloemers" userId="fe3832ff3b233e04" providerId="LiveId" clId="{B9EB57D5-6F6E-4E98-995C-809CED50C618}" dt="2023-10-08T09:59:06.067" v="165" actId="1038"/>
          <ac:grpSpMkLst>
            <pc:docMk/>
            <pc:sldMk cId="3583190600" sldId="269"/>
            <ac:grpSpMk id="81" creationId="{2E0A8A24-7C99-AD6B-7284-B6BA648E165A}"/>
          </ac:grpSpMkLst>
        </pc:grpChg>
        <pc:grpChg chg="add mod">
          <ac:chgData name="Paul Bloemers" userId="fe3832ff3b233e04" providerId="LiveId" clId="{B9EB57D5-6F6E-4E98-995C-809CED50C618}" dt="2023-10-08T09:59:12.857" v="168" actId="1038"/>
          <ac:grpSpMkLst>
            <pc:docMk/>
            <pc:sldMk cId="3583190600" sldId="269"/>
            <ac:grpSpMk id="82" creationId="{1F902760-D720-CEA6-7A6C-BBDCF0051456}"/>
          </ac:grpSpMkLst>
        </pc:grpChg>
        <pc:picChg chg="add del mod modCrop">
          <ac:chgData name="Paul Bloemers" userId="fe3832ff3b233e04" providerId="LiveId" clId="{B9EB57D5-6F6E-4E98-995C-809CED50C618}" dt="2023-10-08T09:54:40.853" v="124"/>
          <ac:picMkLst>
            <pc:docMk/>
            <pc:sldMk cId="3583190600" sldId="269"/>
            <ac:picMk id="44" creationId="{DA16AC1B-9736-4D43-FBC4-B61E1AFF897F}"/>
          </ac:picMkLst>
        </pc:picChg>
        <pc:picChg chg="add mod ord modCrop">
          <ac:chgData name="Paul Bloemers" userId="fe3832ff3b233e04" providerId="LiveId" clId="{B9EB57D5-6F6E-4E98-995C-809CED50C618}" dt="2023-10-08T10:03:16.714" v="223" actId="167"/>
          <ac:picMkLst>
            <pc:docMk/>
            <pc:sldMk cId="3583190600" sldId="269"/>
            <ac:picMk id="77" creationId="{4A4D8C7A-70CA-A169-D11B-DC0FFB2D671E}"/>
          </ac:picMkLst>
        </pc:picChg>
        <pc:cxnChg chg="mod">
          <ac:chgData name="Paul Bloemers" userId="fe3832ff3b233e04" providerId="LiveId" clId="{B9EB57D5-6F6E-4E98-995C-809CED50C618}" dt="2023-10-08T09:58:50.494" v="158" actId="1076"/>
          <ac:cxnSpMkLst>
            <pc:docMk/>
            <pc:sldMk cId="3583190600" sldId="269"/>
            <ac:cxnSpMk id="4" creationId="{00000000-0000-0000-0000-000000000000}"/>
          </ac:cxnSpMkLst>
        </pc:cxnChg>
        <pc:cxnChg chg="mod">
          <ac:chgData name="Paul Bloemers" userId="fe3832ff3b233e04" providerId="LiveId" clId="{B9EB57D5-6F6E-4E98-995C-809CED50C618}" dt="2023-10-08T09:58:56.126" v="159" actId="14100"/>
          <ac:cxnSpMkLst>
            <pc:docMk/>
            <pc:sldMk cId="3583190600" sldId="269"/>
            <ac:cxnSpMk id="5" creationId="{00000000-0000-0000-0000-000000000000}"/>
          </ac:cxnSpMkLst>
        </pc:cxnChg>
        <pc:cxnChg chg="mod">
          <ac:chgData name="Paul Bloemers" userId="fe3832ff3b233e04" providerId="LiveId" clId="{B9EB57D5-6F6E-4E98-995C-809CED50C618}" dt="2023-10-08T09:45:15.755" v="4" actId="208"/>
          <ac:cxnSpMkLst>
            <pc:docMk/>
            <pc:sldMk cId="3583190600" sldId="269"/>
            <ac:cxnSpMk id="17" creationId="{00000000-0000-0000-0000-000000000000}"/>
          </ac:cxnSpMkLst>
        </pc:cxnChg>
        <pc:cxnChg chg="mod">
          <ac:chgData name="Paul Bloemers" userId="fe3832ff3b233e04" providerId="LiveId" clId="{B9EB57D5-6F6E-4E98-995C-809CED50C618}" dt="2023-10-08T09:51:26.408" v="57" actId="465"/>
          <ac:cxnSpMkLst>
            <pc:docMk/>
            <pc:sldMk cId="3583190600" sldId="269"/>
            <ac:cxnSpMk id="18" creationId="{00000000-0000-0000-0000-000000000000}"/>
          </ac:cxnSpMkLst>
        </pc:cxnChg>
        <pc:cxnChg chg="mod">
          <ac:chgData name="Paul Bloemers" userId="fe3832ff3b233e04" providerId="LiveId" clId="{B9EB57D5-6F6E-4E98-995C-809CED50C618}" dt="2023-10-08T09:51:26.408" v="57" actId="465"/>
          <ac:cxnSpMkLst>
            <pc:docMk/>
            <pc:sldMk cId="3583190600" sldId="269"/>
            <ac:cxnSpMk id="19" creationId="{00000000-0000-0000-0000-000000000000}"/>
          </ac:cxnSpMkLst>
        </pc:cxnChg>
        <pc:cxnChg chg="mod">
          <ac:chgData name="Paul Bloemers" userId="fe3832ff3b233e04" providerId="LiveId" clId="{B9EB57D5-6F6E-4E98-995C-809CED50C618}" dt="2023-10-08T09:51:26.408" v="57" actId="465"/>
          <ac:cxnSpMkLst>
            <pc:docMk/>
            <pc:sldMk cId="3583190600" sldId="269"/>
            <ac:cxnSpMk id="20" creationId="{00000000-0000-0000-0000-000000000000}"/>
          </ac:cxnSpMkLst>
        </pc:cxnChg>
        <pc:cxnChg chg="mod">
          <ac:chgData name="Paul Bloemers" userId="fe3832ff3b233e04" providerId="LiveId" clId="{B9EB57D5-6F6E-4E98-995C-809CED50C618}" dt="2023-10-08T09:51:26.408" v="57" actId="465"/>
          <ac:cxnSpMkLst>
            <pc:docMk/>
            <pc:sldMk cId="3583190600" sldId="269"/>
            <ac:cxnSpMk id="21" creationId="{00000000-0000-0000-0000-000000000000}"/>
          </ac:cxnSpMkLst>
        </pc:cxnChg>
        <pc:cxnChg chg="mod">
          <ac:chgData name="Paul Bloemers" userId="fe3832ff3b233e04" providerId="LiveId" clId="{B9EB57D5-6F6E-4E98-995C-809CED50C618}" dt="2023-10-08T09:45:15.755" v="4" actId="208"/>
          <ac:cxnSpMkLst>
            <pc:docMk/>
            <pc:sldMk cId="3583190600" sldId="269"/>
            <ac:cxnSpMk id="22" creationId="{00000000-0000-0000-0000-000000000000}"/>
          </ac:cxnSpMkLst>
        </pc:cxnChg>
        <pc:cxnChg chg="mod">
          <ac:chgData name="Paul Bloemers" userId="fe3832ff3b233e04" providerId="LiveId" clId="{B9EB57D5-6F6E-4E98-995C-809CED50C618}" dt="2023-10-08T09:45:15.755" v="4" actId="208"/>
          <ac:cxnSpMkLst>
            <pc:docMk/>
            <pc:sldMk cId="3583190600" sldId="269"/>
            <ac:cxnSpMk id="23" creationId="{00000000-0000-0000-0000-000000000000}"/>
          </ac:cxnSpMkLst>
        </pc:cxnChg>
        <pc:cxnChg chg="mod">
          <ac:chgData name="Paul Bloemers" userId="fe3832ff3b233e04" providerId="LiveId" clId="{B9EB57D5-6F6E-4E98-995C-809CED50C618}" dt="2023-10-08T09:45:15.755" v="4" actId="208"/>
          <ac:cxnSpMkLst>
            <pc:docMk/>
            <pc:sldMk cId="3583190600" sldId="269"/>
            <ac:cxnSpMk id="24" creationId="{00000000-0000-0000-0000-000000000000}"/>
          </ac:cxnSpMkLst>
        </pc:cxnChg>
        <pc:cxnChg chg="mod">
          <ac:chgData name="Paul Bloemers" userId="fe3832ff3b233e04" providerId="LiveId" clId="{B9EB57D5-6F6E-4E98-995C-809CED50C618}" dt="2023-10-08T09:45:15.755" v="4" actId="208"/>
          <ac:cxnSpMkLst>
            <pc:docMk/>
            <pc:sldMk cId="3583190600" sldId="269"/>
            <ac:cxnSpMk id="25" creationId="{00000000-0000-0000-0000-000000000000}"/>
          </ac:cxnSpMkLst>
        </pc:cxnChg>
        <pc:cxnChg chg="mod">
          <ac:chgData name="Paul Bloemers" userId="fe3832ff3b233e04" providerId="LiveId" clId="{B9EB57D5-6F6E-4E98-995C-809CED50C618}" dt="2023-10-08T09:45:15.755" v="4" actId="208"/>
          <ac:cxnSpMkLst>
            <pc:docMk/>
            <pc:sldMk cId="3583190600" sldId="269"/>
            <ac:cxnSpMk id="26" creationId="{00000000-0000-0000-0000-000000000000}"/>
          </ac:cxnSpMkLst>
        </pc:cxnChg>
        <pc:cxnChg chg="mod">
          <ac:chgData name="Paul Bloemers" userId="fe3832ff3b233e04" providerId="LiveId" clId="{B9EB57D5-6F6E-4E98-995C-809CED50C618}" dt="2023-10-08T09:59:06.067" v="165" actId="1038"/>
          <ac:cxnSpMkLst>
            <pc:docMk/>
            <pc:sldMk cId="3583190600" sldId="269"/>
            <ac:cxnSpMk id="40" creationId="{00000000-0000-0000-0000-000000000000}"/>
          </ac:cxnSpMkLst>
        </pc:cxnChg>
        <pc:cxnChg chg="mod">
          <ac:chgData name="Paul Bloemers" userId="fe3832ff3b233e04" providerId="LiveId" clId="{B9EB57D5-6F6E-4E98-995C-809CED50C618}" dt="2023-10-08T09:44:50.934" v="3" actId="208"/>
          <ac:cxnSpMkLst>
            <pc:docMk/>
            <pc:sldMk cId="3583190600" sldId="269"/>
            <ac:cxnSpMk id="46" creationId="{00000000-0000-0000-0000-000000000000}"/>
          </ac:cxnSpMkLst>
        </pc:cxnChg>
        <pc:cxnChg chg="mod">
          <ac:chgData name="Paul Bloemers" userId="fe3832ff3b233e04" providerId="LiveId" clId="{B9EB57D5-6F6E-4E98-995C-809CED50C618}" dt="2023-10-08T09:44:50.934" v="3" actId="208"/>
          <ac:cxnSpMkLst>
            <pc:docMk/>
            <pc:sldMk cId="3583190600" sldId="269"/>
            <ac:cxnSpMk id="47" creationId="{00000000-0000-0000-0000-000000000000}"/>
          </ac:cxnSpMkLst>
        </pc:cxnChg>
        <pc:cxnChg chg="mod">
          <ac:chgData name="Paul Bloemers" userId="fe3832ff3b233e04" providerId="LiveId" clId="{B9EB57D5-6F6E-4E98-995C-809CED50C618}" dt="2023-10-08T09:46:33.461" v="12" actId="208"/>
          <ac:cxnSpMkLst>
            <pc:docMk/>
            <pc:sldMk cId="3583190600" sldId="269"/>
            <ac:cxnSpMk id="48" creationId="{00000000-0000-0000-0000-000000000000}"/>
          </ac:cxnSpMkLst>
        </pc:cxnChg>
        <pc:cxnChg chg="mod">
          <ac:chgData name="Paul Bloemers" userId="fe3832ff3b233e04" providerId="LiveId" clId="{B9EB57D5-6F6E-4E98-995C-809CED50C618}" dt="2023-10-08T09:51:55.097" v="59" actId="465"/>
          <ac:cxnSpMkLst>
            <pc:docMk/>
            <pc:sldMk cId="3583190600" sldId="269"/>
            <ac:cxnSpMk id="49" creationId="{00000000-0000-0000-0000-000000000000}"/>
          </ac:cxnSpMkLst>
        </pc:cxnChg>
        <pc:cxnChg chg="mod">
          <ac:chgData name="Paul Bloemers" userId="fe3832ff3b233e04" providerId="LiveId" clId="{B9EB57D5-6F6E-4E98-995C-809CED50C618}" dt="2023-10-08T09:51:55.097" v="59" actId="465"/>
          <ac:cxnSpMkLst>
            <pc:docMk/>
            <pc:sldMk cId="3583190600" sldId="269"/>
            <ac:cxnSpMk id="50" creationId="{00000000-0000-0000-0000-000000000000}"/>
          </ac:cxnSpMkLst>
        </pc:cxnChg>
        <pc:cxnChg chg="mod">
          <ac:chgData name="Paul Bloemers" userId="fe3832ff3b233e04" providerId="LiveId" clId="{B9EB57D5-6F6E-4E98-995C-809CED50C618}" dt="2023-10-08T09:51:55.097" v="59" actId="465"/>
          <ac:cxnSpMkLst>
            <pc:docMk/>
            <pc:sldMk cId="3583190600" sldId="269"/>
            <ac:cxnSpMk id="51" creationId="{00000000-0000-0000-0000-000000000000}"/>
          </ac:cxnSpMkLst>
        </pc:cxnChg>
        <pc:cxnChg chg="mod">
          <ac:chgData name="Paul Bloemers" userId="fe3832ff3b233e04" providerId="LiveId" clId="{B9EB57D5-6F6E-4E98-995C-809CED50C618}" dt="2023-10-08T09:51:55.097" v="59" actId="465"/>
          <ac:cxnSpMkLst>
            <pc:docMk/>
            <pc:sldMk cId="3583190600" sldId="269"/>
            <ac:cxnSpMk id="52" creationId="{00000000-0000-0000-0000-000000000000}"/>
          </ac:cxnSpMkLst>
        </pc:cxnChg>
        <pc:cxnChg chg="mod">
          <ac:chgData name="Paul Bloemers" userId="fe3832ff3b233e04" providerId="LiveId" clId="{B9EB57D5-6F6E-4E98-995C-809CED50C618}" dt="2023-10-08T09:46:33.461" v="12" actId="208"/>
          <ac:cxnSpMkLst>
            <pc:docMk/>
            <pc:sldMk cId="3583190600" sldId="269"/>
            <ac:cxnSpMk id="53" creationId="{00000000-0000-0000-0000-000000000000}"/>
          </ac:cxnSpMkLst>
        </pc:cxnChg>
        <pc:cxnChg chg="mod">
          <ac:chgData name="Paul Bloemers" userId="fe3832ff3b233e04" providerId="LiveId" clId="{B9EB57D5-6F6E-4E98-995C-809CED50C618}" dt="2023-10-08T09:46:33.461" v="12" actId="208"/>
          <ac:cxnSpMkLst>
            <pc:docMk/>
            <pc:sldMk cId="3583190600" sldId="269"/>
            <ac:cxnSpMk id="54" creationId="{00000000-0000-0000-0000-000000000000}"/>
          </ac:cxnSpMkLst>
        </pc:cxnChg>
        <pc:cxnChg chg="mod">
          <ac:chgData name="Paul Bloemers" userId="fe3832ff3b233e04" providerId="LiveId" clId="{B9EB57D5-6F6E-4E98-995C-809CED50C618}" dt="2023-10-08T09:46:33.461" v="12" actId="208"/>
          <ac:cxnSpMkLst>
            <pc:docMk/>
            <pc:sldMk cId="3583190600" sldId="269"/>
            <ac:cxnSpMk id="55" creationId="{00000000-0000-0000-0000-000000000000}"/>
          </ac:cxnSpMkLst>
        </pc:cxnChg>
        <pc:cxnChg chg="mod">
          <ac:chgData name="Paul Bloemers" userId="fe3832ff3b233e04" providerId="LiveId" clId="{B9EB57D5-6F6E-4E98-995C-809CED50C618}" dt="2023-10-08T09:46:33.461" v="12" actId="208"/>
          <ac:cxnSpMkLst>
            <pc:docMk/>
            <pc:sldMk cId="3583190600" sldId="269"/>
            <ac:cxnSpMk id="56" creationId="{00000000-0000-0000-0000-000000000000}"/>
          </ac:cxnSpMkLst>
        </pc:cxnChg>
        <pc:cxnChg chg="mod">
          <ac:chgData name="Paul Bloemers" userId="fe3832ff3b233e04" providerId="LiveId" clId="{B9EB57D5-6F6E-4E98-995C-809CED50C618}" dt="2023-10-08T09:46:33.461" v="12" actId="208"/>
          <ac:cxnSpMkLst>
            <pc:docMk/>
            <pc:sldMk cId="3583190600" sldId="269"/>
            <ac:cxnSpMk id="57" creationId="{00000000-0000-0000-0000-000000000000}"/>
          </ac:cxnSpMkLst>
        </pc:cxnChg>
        <pc:cxnChg chg="mod">
          <ac:chgData name="Paul Bloemers" userId="fe3832ff3b233e04" providerId="LiveId" clId="{B9EB57D5-6F6E-4E98-995C-809CED50C618}" dt="2023-10-08T09:59:12.857" v="168" actId="1038"/>
          <ac:cxnSpMkLst>
            <pc:docMk/>
            <pc:sldMk cId="3583190600" sldId="269"/>
            <ac:cxnSpMk id="70" creationId="{00000000-0000-0000-0000-000000000000}"/>
          </ac:cxnSpMkLst>
        </pc:cxnChg>
        <pc:cxnChg chg="mod">
          <ac:chgData name="Paul Bloemers" userId="fe3832ff3b233e04" providerId="LiveId" clId="{B9EB57D5-6F6E-4E98-995C-809CED50C618}" dt="2023-10-08T09:59:06.067" v="165" actId="1038"/>
          <ac:cxnSpMkLst>
            <pc:docMk/>
            <pc:sldMk cId="3583190600" sldId="269"/>
            <ac:cxnSpMk id="71" creationId="{520DFBD4-B591-4319-AED1-4373A447D13D}"/>
          </ac:cxnSpMkLst>
        </pc:cxnChg>
        <pc:cxnChg chg="mod">
          <ac:chgData name="Paul Bloemers" userId="fe3832ff3b233e04" providerId="LiveId" clId="{B9EB57D5-6F6E-4E98-995C-809CED50C618}" dt="2023-10-08T09:59:06.067" v="165" actId="1038"/>
          <ac:cxnSpMkLst>
            <pc:docMk/>
            <pc:sldMk cId="3583190600" sldId="269"/>
            <ac:cxnSpMk id="74" creationId="{2CFEE328-2F44-4971-9AF7-5A3794B4F344}"/>
          </ac:cxnSpMkLst>
        </pc:cxnChg>
      </pc:sldChg>
      <pc:sldChg chg="modSp mod chgLayout">
        <pc:chgData name="Paul Bloemers" userId="fe3832ff3b233e04" providerId="LiveId" clId="{B9EB57D5-6F6E-4E98-995C-809CED50C618}" dt="2023-10-08T10:05:28.843" v="249" actId="700"/>
        <pc:sldMkLst>
          <pc:docMk/>
          <pc:sldMk cId="4221393772" sldId="270"/>
        </pc:sldMkLst>
        <pc:spChg chg="mod ord">
          <ac:chgData name="Paul Bloemers" userId="fe3832ff3b233e04" providerId="LiveId" clId="{B9EB57D5-6F6E-4E98-995C-809CED50C618}" dt="2023-10-08T10:05:28.843" v="249" actId="700"/>
          <ac:spMkLst>
            <pc:docMk/>
            <pc:sldMk cId="4221393772" sldId="270"/>
            <ac:spMk id="4" creationId="{00000000-0000-0000-0000-000000000000}"/>
          </ac:spMkLst>
        </pc:spChg>
        <pc:spChg chg="mod ord">
          <ac:chgData name="Paul Bloemers" userId="fe3832ff3b233e04" providerId="LiveId" clId="{B9EB57D5-6F6E-4E98-995C-809CED50C618}" dt="2023-10-08T10:05:28.843" v="249" actId="700"/>
          <ac:spMkLst>
            <pc:docMk/>
            <pc:sldMk cId="4221393772" sldId="270"/>
            <ac:spMk id="5" creationId="{00000000-0000-0000-0000-000000000000}"/>
          </ac:spMkLst>
        </pc:spChg>
      </pc:sldChg>
      <pc:sldChg chg="modSp mod modAnim">
        <pc:chgData name="Paul Bloemers" userId="fe3832ff3b233e04" providerId="LiveId" clId="{B9EB57D5-6F6E-4E98-995C-809CED50C618}" dt="2023-10-08T10:21:32.877" v="329" actId="208"/>
        <pc:sldMkLst>
          <pc:docMk/>
          <pc:sldMk cId="968850158" sldId="271"/>
        </pc:sldMkLst>
        <pc:spChg chg="mod">
          <ac:chgData name="Paul Bloemers" userId="fe3832ff3b233e04" providerId="LiveId" clId="{B9EB57D5-6F6E-4E98-995C-809CED50C618}" dt="2023-10-08T10:14:09.855" v="269" actId="552"/>
          <ac:spMkLst>
            <pc:docMk/>
            <pc:sldMk cId="968850158" sldId="271"/>
            <ac:spMk id="51" creationId="{00000000-0000-0000-0000-000000000000}"/>
          </ac:spMkLst>
        </pc:spChg>
        <pc:spChg chg="mod">
          <ac:chgData name="Paul Bloemers" userId="fe3832ff3b233e04" providerId="LiveId" clId="{B9EB57D5-6F6E-4E98-995C-809CED50C618}" dt="2023-10-08T10:11:41.385" v="254" actId="1076"/>
          <ac:spMkLst>
            <pc:docMk/>
            <pc:sldMk cId="968850158" sldId="271"/>
            <ac:spMk id="82" creationId="{00000000-0000-0000-0000-000000000000}"/>
          </ac:spMkLst>
        </pc:spChg>
        <pc:spChg chg="mod">
          <ac:chgData name="Paul Bloemers" userId="fe3832ff3b233e04" providerId="LiveId" clId="{B9EB57D5-6F6E-4E98-995C-809CED50C618}" dt="2023-10-08T10:15:13.996" v="270" actId="207"/>
          <ac:spMkLst>
            <pc:docMk/>
            <pc:sldMk cId="968850158" sldId="271"/>
            <ac:spMk id="94" creationId="{00000000-0000-0000-0000-000000000000}"/>
          </ac:spMkLst>
        </pc:spChg>
        <pc:spChg chg="mod">
          <ac:chgData name="Paul Bloemers" userId="fe3832ff3b233e04" providerId="LiveId" clId="{B9EB57D5-6F6E-4E98-995C-809CED50C618}" dt="2023-10-08T10:15:13.996" v="270" actId="207"/>
          <ac:spMkLst>
            <pc:docMk/>
            <pc:sldMk cId="968850158" sldId="271"/>
            <ac:spMk id="95" creationId="{00000000-0000-0000-0000-000000000000}"/>
          </ac:spMkLst>
        </pc:spChg>
        <pc:spChg chg="mod">
          <ac:chgData name="Paul Bloemers" userId="fe3832ff3b233e04" providerId="LiveId" clId="{B9EB57D5-6F6E-4E98-995C-809CED50C618}" dt="2023-10-08T10:15:13.996" v="270" actId="207"/>
          <ac:spMkLst>
            <pc:docMk/>
            <pc:sldMk cId="968850158" sldId="271"/>
            <ac:spMk id="96" creationId="{00000000-0000-0000-0000-000000000000}"/>
          </ac:spMkLst>
        </pc:spChg>
        <pc:spChg chg="mod">
          <ac:chgData name="Paul Bloemers" userId="fe3832ff3b233e04" providerId="LiveId" clId="{B9EB57D5-6F6E-4E98-995C-809CED50C618}" dt="2023-10-08T10:15:13.996" v="270" actId="207"/>
          <ac:spMkLst>
            <pc:docMk/>
            <pc:sldMk cId="968850158" sldId="271"/>
            <ac:spMk id="97" creationId="{00000000-0000-0000-0000-000000000000}"/>
          </ac:spMkLst>
        </pc:spChg>
        <pc:grpChg chg="mod">
          <ac:chgData name="Paul Bloemers" userId="fe3832ff3b233e04" providerId="LiveId" clId="{B9EB57D5-6F6E-4E98-995C-809CED50C618}" dt="2023-10-08T10:19:00.340" v="316" actId="1035"/>
          <ac:grpSpMkLst>
            <pc:docMk/>
            <pc:sldMk cId="968850158" sldId="271"/>
            <ac:grpSpMk id="85" creationId="{00000000-0000-0000-0000-000000000000}"/>
          </ac:grpSpMkLst>
        </pc:grpChg>
        <pc:cxnChg chg="mod">
          <ac:chgData name="Paul Bloemers" userId="fe3832ff3b233e04" providerId="LiveId" clId="{B9EB57D5-6F6E-4E98-995C-809CED50C618}" dt="2023-10-08T10:11:24.544" v="251" actId="208"/>
          <ac:cxnSpMkLst>
            <pc:docMk/>
            <pc:sldMk cId="968850158" sldId="271"/>
            <ac:cxnSpMk id="53" creationId="{00000000-0000-0000-0000-000000000000}"/>
          </ac:cxnSpMkLst>
        </pc:cxnChg>
        <pc:cxnChg chg="mod">
          <ac:chgData name="Paul Bloemers" userId="fe3832ff3b233e04" providerId="LiveId" clId="{B9EB57D5-6F6E-4E98-995C-809CED50C618}" dt="2023-10-08T10:11:24.544" v="251" actId="208"/>
          <ac:cxnSpMkLst>
            <pc:docMk/>
            <pc:sldMk cId="968850158" sldId="271"/>
            <ac:cxnSpMk id="54" creationId="{00000000-0000-0000-0000-000000000000}"/>
          </ac:cxnSpMkLst>
        </pc:cxnChg>
        <pc:cxnChg chg="mod">
          <ac:chgData name="Paul Bloemers" userId="fe3832ff3b233e04" providerId="LiveId" clId="{B9EB57D5-6F6E-4E98-995C-809CED50C618}" dt="2023-10-08T10:11:36.759" v="253" actId="1582"/>
          <ac:cxnSpMkLst>
            <pc:docMk/>
            <pc:sldMk cId="968850158" sldId="271"/>
            <ac:cxnSpMk id="79" creationId="{00000000-0000-0000-0000-000000000000}"/>
          </ac:cxnSpMkLst>
        </pc:cxnChg>
        <pc:cxnChg chg="mod">
          <ac:chgData name="Paul Bloemers" userId="fe3832ff3b233e04" providerId="LiveId" clId="{B9EB57D5-6F6E-4E98-995C-809CED50C618}" dt="2023-10-08T10:21:32.877" v="329" actId="208"/>
          <ac:cxnSpMkLst>
            <pc:docMk/>
            <pc:sldMk cId="968850158" sldId="271"/>
            <ac:cxnSpMk id="89" creationId="{00000000-0000-0000-0000-000000000000}"/>
          </ac:cxnSpMkLst>
        </pc:cxnChg>
        <pc:cxnChg chg="mod">
          <ac:chgData name="Paul Bloemers" userId="fe3832ff3b233e04" providerId="LiveId" clId="{B9EB57D5-6F6E-4E98-995C-809CED50C618}" dt="2023-10-08T10:19:00.340" v="316" actId="1035"/>
          <ac:cxnSpMkLst>
            <pc:docMk/>
            <pc:sldMk cId="968850158" sldId="271"/>
            <ac:cxnSpMk id="91" creationId="{00000000-0000-0000-0000-000000000000}"/>
          </ac:cxnSpMkLst>
        </pc:cxnChg>
        <pc:cxnChg chg="mod">
          <ac:chgData name="Paul Bloemers" userId="fe3832ff3b233e04" providerId="LiveId" clId="{B9EB57D5-6F6E-4E98-995C-809CED50C618}" dt="2023-10-08T10:21:32.877" v="329" actId="208"/>
          <ac:cxnSpMkLst>
            <pc:docMk/>
            <pc:sldMk cId="968850158" sldId="271"/>
            <ac:cxnSpMk id="92" creationId="{00000000-0000-0000-0000-000000000000}"/>
          </ac:cxnSpMkLst>
        </pc:cxnChg>
        <pc:cxnChg chg="mod">
          <ac:chgData name="Paul Bloemers" userId="fe3832ff3b233e04" providerId="LiveId" clId="{B9EB57D5-6F6E-4E98-995C-809CED50C618}" dt="2023-10-08T10:19:00.340" v="316" actId="1035"/>
          <ac:cxnSpMkLst>
            <pc:docMk/>
            <pc:sldMk cId="968850158" sldId="271"/>
            <ac:cxnSpMk id="93" creationId="{00000000-0000-0000-0000-000000000000}"/>
          </ac:cxnSpMkLst>
        </pc:cxnChg>
      </pc:sldChg>
      <pc:sldChg chg="delSp modSp mod delAnim">
        <pc:chgData name="Paul Bloemers" userId="fe3832ff3b233e04" providerId="LiveId" clId="{B9EB57D5-6F6E-4E98-995C-809CED50C618}" dt="2023-10-08T10:27:11.546" v="341" actId="14100"/>
        <pc:sldMkLst>
          <pc:docMk/>
          <pc:sldMk cId="1050628213" sldId="272"/>
        </pc:sldMkLst>
        <pc:spChg chg="mod">
          <ac:chgData name="Paul Bloemers" userId="fe3832ff3b233e04" providerId="LiveId" clId="{B9EB57D5-6F6E-4E98-995C-809CED50C618}" dt="2023-10-08T10:18:03.425" v="298" actId="207"/>
          <ac:spMkLst>
            <pc:docMk/>
            <pc:sldMk cId="1050628213" sldId="272"/>
            <ac:spMk id="46" creationId="{00000000-0000-0000-0000-000000000000}"/>
          </ac:spMkLst>
        </pc:spChg>
        <pc:spChg chg="mod">
          <ac:chgData name="Paul Bloemers" userId="fe3832ff3b233e04" providerId="LiveId" clId="{B9EB57D5-6F6E-4E98-995C-809CED50C618}" dt="2023-10-08T10:18:19.660" v="302" actId="255"/>
          <ac:spMkLst>
            <pc:docMk/>
            <pc:sldMk cId="1050628213" sldId="272"/>
            <ac:spMk id="51" creationId="{00000000-0000-0000-0000-000000000000}"/>
          </ac:spMkLst>
        </pc:spChg>
        <pc:spChg chg="mod">
          <ac:chgData name="Paul Bloemers" userId="fe3832ff3b233e04" providerId="LiveId" clId="{B9EB57D5-6F6E-4E98-995C-809CED50C618}" dt="2023-10-08T10:20:56.625" v="325" actId="1076"/>
          <ac:spMkLst>
            <pc:docMk/>
            <pc:sldMk cId="1050628213" sldId="272"/>
            <ac:spMk id="80" creationId="{00000000-0000-0000-0000-000000000000}"/>
          </ac:spMkLst>
        </pc:spChg>
        <pc:spChg chg="mod">
          <ac:chgData name="Paul Bloemers" userId="fe3832ff3b233e04" providerId="LiveId" clId="{B9EB57D5-6F6E-4E98-995C-809CED50C618}" dt="2023-10-08T10:20:50.997" v="324" actId="1076"/>
          <ac:spMkLst>
            <pc:docMk/>
            <pc:sldMk cId="1050628213" sldId="272"/>
            <ac:spMk id="81" creationId="{00000000-0000-0000-0000-000000000000}"/>
          </ac:spMkLst>
        </pc:spChg>
        <pc:spChg chg="mod">
          <ac:chgData name="Paul Bloemers" userId="fe3832ff3b233e04" providerId="LiveId" clId="{B9EB57D5-6F6E-4E98-995C-809CED50C618}" dt="2023-10-08T10:20:47.991" v="323" actId="1076"/>
          <ac:spMkLst>
            <pc:docMk/>
            <pc:sldMk cId="1050628213" sldId="272"/>
            <ac:spMk id="82" creationId="{00000000-0000-0000-0000-000000000000}"/>
          </ac:spMkLst>
        </pc:spChg>
        <pc:spChg chg="mod">
          <ac:chgData name="Paul Bloemers" userId="fe3832ff3b233e04" providerId="LiveId" clId="{B9EB57D5-6F6E-4E98-995C-809CED50C618}" dt="2023-10-08T10:27:11.546" v="341" actId="14100"/>
          <ac:spMkLst>
            <pc:docMk/>
            <pc:sldMk cId="1050628213" sldId="272"/>
            <ac:spMk id="84" creationId="{00000000-0000-0000-0000-000000000000}"/>
          </ac:spMkLst>
        </pc:spChg>
        <pc:spChg chg="mod">
          <ac:chgData name="Paul Bloemers" userId="fe3832ff3b233e04" providerId="LiveId" clId="{B9EB57D5-6F6E-4E98-995C-809CED50C618}" dt="2023-10-08T10:27:04.794" v="340" actId="14100"/>
          <ac:spMkLst>
            <pc:docMk/>
            <pc:sldMk cId="1050628213" sldId="272"/>
            <ac:spMk id="96" creationId="{00000000-0000-0000-0000-000000000000}"/>
          </ac:spMkLst>
        </pc:spChg>
        <pc:spChg chg="mod">
          <ac:chgData name="Paul Bloemers" userId="fe3832ff3b233e04" providerId="LiveId" clId="{B9EB57D5-6F6E-4E98-995C-809CED50C618}" dt="2023-10-08T10:18:25.990" v="303" actId="14100"/>
          <ac:spMkLst>
            <pc:docMk/>
            <pc:sldMk cId="1050628213" sldId="272"/>
            <ac:spMk id="97" creationId="{00000000-0000-0000-0000-000000000000}"/>
          </ac:spMkLst>
        </pc:spChg>
        <pc:grpChg chg="mod">
          <ac:chgData name="Paul Bloemers" userId="fe3832ff3b233e04" providerId="LiveId" clId="{B9EB57D5-6F6E-4E98-995C-809CED50C618}" dt="2023-10-08T10:18:38.500" v="314" actId="1038"/>
          <ac:grpSpMkLst>
            <pc:docMk/>
            <pc:sldMk cId="1050628213" sldId="272"/>
            <ac:grpSpMk id="85" creationId="{00000000-0000-0000-0000-000000000000}"/>
          </ac:grpSpMkLst>
        </pc:grpChg>
        <pc:grpChg chg="mod">
          <ac:chgData name="Paul Bloemers" userId="fe3832ff3b233e04" providerId="LiveId" clId="{B9EB57D5-6F6E-4E98-995C-809CED50C618}" dt="2023-10-08T10:18:38.500" v="314" actId="1038"/>
          <ac:grpSpMkLst>
            <pc:docMk/>
            <pc:sldMk cId="1050628213" sldId="272"/>
            <ac:grpSpMk id="86" creationId="{00000000-0000-0000-0000-000000000000}"/>
          </ac:grpSpMkLst>
        </pc:grpChg>
        <pc:grpChg chg="mod">
          <ac:chgData name="Paul Bloemers" userId="fe3832ff3b233e04" providerId="LiveId" clId="{B9EB57D5-6F6E-4E98-995C-809CED50C618}" dt="2023-10-08T10:18:38.500" v="314" actId="1038"/>
          <ac:grpSpMkLst>
            <pc:docMk/>
            <pc:sldMk cId="1050628213" sldId="272"/>
            <ac:grpSpMk id="87" creationId="{00000000-0000-0000-0000-000000000000}"/>
          </ac:grpSpMkLst>
        </pc:grpChg>
        <pc:cxnChg chg="del mod">
          <ac:chgData name="Paul Bloemers" userId="fe3832ff3b233e04" providerId="LiveId" clId="{B9EB57D5-6F6E-4E98-995C-809CED50C618}" dt="2023-10-08T10:25:54.990" v="331" actId="478"/>
          <ac:cxnSpMkLst>
            <pc:docMk/>
            <pc:sldMk cId="1050628213" sldId="272"/>
            <ac:cxnSpMk id="47" creationId="{00000000-0000-0000-0000-000000000000}"/>
          </ac:cxnSpMkLst>
        </pc:cxnChg>
        <pc:cxnChg chg="del mod">
          <ac:chgData name="Paul Bloemers" userId="fe3832ff3b233e04" providerId="LiveId" clId="{B9EB57D5-6F6E-4E98-995C-809CED50C618}" dt="2023-10-08T10:25:54.990" v="331" actId="478"/>
          <ac:cxnSpMkLst>
            <pc:docMk/>
            <pc:sldMk cId="1050628213" sldId="272"/>
            <ac:cxnSpMk id="48" creationId="{00000000-0000-0000-0000-000000000000}"/>
          </ac:cxnSpMkLst>
        </pc:cxnChg>
        <pc:cxnChg chg="mod">
          <ac:chgData name="Paul Bloemers" userId="fe3832ff3b233e04" providerId="LiveId" clId="{B9EB57D5-6F6E-4E98-995C-809CED50C618}" dt="2023-10-08T10:21:09.798" v="326" actId="1582"/>
          <ac:cxnSpMkLst>
            <pc:docMk/>
            <pc:sldMk cId="1050628213" sldId="272"/>
            <ac:cxnSpMk id="49" creationId="{00000000-0000-0000-0000-000000000000}"/>
          </ac:cxnSpMkLst>
        </pc:cxnChg>
        <pc:cxnChg chg="mod">
          <ac:chgData name="Paul Bloemers" userId="fe3832ff3b233e04" providerId="LiveId" clId="{B9EB57D5-6F6E-4E98-995C-809CED50C618}" dt="2023-10-08T10:19:15.141" v="317" actId="208"/>
          <ac:cxnSpMkLst>
            <pc:docMk/>
            <pc:sldMk cId="1050628213" sldId="272"/>
            <ac:cxnSpMk id="53" creationId="{00000000-0000-0000-0000-000000000000}"/>
          </ac:cxnSpMkLst>
        </pc:cxnChg>
        <pc:cxnChg chg="mod">
          <ac:chgData name="Paul Bloemers" userId="fe3832ff3b233e04" providerId="LiveId" clId="{B9EB57D5-6F6E-4E98-995C-809CED50C618}" dt="2023-10-08T10:19:15.141" v="317" actId="208"/>
          <ac:cxnSpMkLst>
            <pc:docMk/>
            <pc:sldMk cId="1050628213" sldId="272"/>
            <ac:cxnSpMk id="54" creationId="{00000000-0000-0000-0000-000000000000}"/>
          </ac:cxnSpMkLst>
        </pc:cxnChg>
        <pc:cxnChg chg="mod">
          <ac:chgData name="Paul Bloemers" userId="fe3832ff3b233e04" providerId="LiveId" clId="{B9EB57D5-6F6E-4E98-995C-809CED50C618}" dt="2023-10-08T10:20:08.377" v="318" actId="1582"/>
          <ac:cxnSpMkLst>
            <pc:docMk/>
            <pc:sldMk cId="1050628213" sldId="272"/>
            <ac:cxnSpMk id="77" creationId="{00000000-0000-0000-0000-000000000000}"/>
          </ac:cxnSpMkLst>
        </pc:cxnChg>
        <pc:cxnChg chg="mod">
          <ac:chgData name="Paul Bloemers" userId="fe3832ff3b233e04" providerId="LiveId" clId="{B9EB57D5-6F6E-4E98-995C-809CED50C618}" dt="2023-10-08T10:20:34.854" v="320" actId="1582"/>
          <ac:cxnSpMkLst>
            <pc:docMk/>
            <pc:sldMk cId="1050628213" sldId="272"/>
            <ac:cxnSpMk id="78" creationId="{00000000-0000-0000-0000-000000000000}"/>
          </ac:cxnSpMkLst>
        </pc:cxnChg>
        <pc:cxnChg chg="mod">
          <ac:chgData name="Paul Bloemers" userId="fe3832ff3b233e04" providerId="LiveId" clId="{B9EB57D5-6F6E-4E98-995C-809CED50C618}" dt="2023-10-08T10:20:42.987" v="322" actId="1582"/>
          <ac:cxnSpMkLst>
            <pc:docMk/>
            <pc:sldMk cId="1050628213" sldId="272"/>
            <ac:cxnSpMk id="79" creationId="{00000000-0000-0000-0000-000000000000}"/>
          </ac:cxnSpMkLst>
        </pc:cxnChg>
        <pc:cxnChg chg="mod">
          <ac:chgData name="Paul Bloemers" userId="fe3832ff3b233e04" providerId="LiveId" clId="{B9EB57D5-6F6E-4E98-995C-809CED50C618}" dt="2023-10-08T10:21:23.166" v="328" actId="1582"/>
          <ac:cxnSpMkLst>
            <pc:docMk/>
            <pc:sldMk cId="1050628213" sldId="272"/>
            <ac:cxnSpMk id="83" creationId="{00000000-0000-0000-0000-000000000000}"/>
          </ac:cxnSpMkLst>
        </pc:cxnChg>
        <pc:cxnChg chg="del mod">
          <ac:chgData name="Paul Bloemers" userId="fe3832ff3b233e04" providerId="LiveId" clId="{B9EB57D5-6F6E-4E98-995C-809CED50C618}" dt="2023-10-08T10:25:46.494" v="330" actId="478"/>
          <ac:cxnSpMkLst>
            <pc:docMk/>
            <pc:sldMk cId="1050628213" sldId="272"/>
            <ac:cxnSpMk id="89" creationId="{00000000-0000-0000-0000-000000000000}"/>
          </ac:cxnSpMkLst>
        </pc:cxnChg>
        <pc:cxnChg chg="del mod">
          <ac:chgData name="Paul Bloemers" userId="fe3832ff3b233e04" providerId="LiveId" clId="{B9EB57D5-6F6E-4E98-995C-809CED50C618}" dt="2023-10-08T10:25:46.494" v="330" actId="478"/>
          <ac:cxnSpMkLst>
            <pc:docMk/>
            <pc:sldMk cId="1050628213" sldId="272"/>
            <ac:cxnSpMk id="91" creationId="{00000000-0000-0000-0000-000000000000}"/>
          </ac:cxnSpMkLst>
        </pc:cxnChg>
        <pc:cxnChg chg="mod">
          <ac:chgData name="Paul Bloemers" userId="fe3832ff3b233e04" providerId="LiveId" clId="{B9EB57D5-6F6E-4E98-995C-809CED50C618}" dt="2023-10-08T10:21:09.798" v="326" actId="1582"/>
          <ac:cxnSpMkLst>
            <pc:docMk/>
            <pc:sldMk cId="1050628213" sldId="272"/>
            <ac:cxnSpMk id="92" creationId="{00000000-0000-0000-0000-000000000000}"/>
          </ac:cxnSpMkLst>
        </pc:cxnChg>
        <pc:cxnChg chg="mod">
          <ac:chgData name="Paul Bloemers" userId="fe3832ff3b233e04" providerId="LiveId" clId="{B9EB57D5-6F6E-4E98-995C-809CED50C618}" dt="2023-10-08T10:21:23.166" v="328" actId="1582"/>
          <ac:cxnSpMkLst>
            <pc:docMk/>
            <pc:sldMk cId="1050628213" sldId="272"/>
            <ac:cxnSpMk id="93" creationId="{00000000-0000-0000-0000-000000000000}"/>
          </ac:cxnSpMkLst>
        </pc:cxnChg>
      </pc:sldChg>
      <pc:sldChg chg="addSp delSp modSp mod modClrScheme modAnim chgLayout">
        <pc:chgData name="Paul Bloemers" userId="fe3832ff3b233e04" providerId="LiveId" clId="{B9EB57D5-6F6E-4E98-995C-809CED50C618}" dt="2023-10-08T10:30:15.685" v="357" actId="20577"/>
        <pc:sldMkLst>
          <pc:docMk/>
          <pc:sldMk cId="2876485286" sldId="273"/>
        </pc:sldMkLst>
        <pc:spChg chg="mod ord">
          <ac:chgData name="Paul Bloemers" userId="fe3832ff3b233e04" providerId="LiveId" clId="{B9EB57D5-6F6E-4E98-995C-809CED50C618}" dt="2023-10-08T10:27:21.351" v="342" actId="700"/>
          <ac:spMkLst>
            <pc:docMk/>
            <pc:sldMk cId="2876485286" sldId="273"/>
            <ac:spMk id="2" creationId="{00000000-0000-0000-0000-000000000000}"/>
          </ac:spMkLst>
        </pc:spChg>
        <pc:spChg chg="mod ord">
          <ac:chgData name="Paul Bloemers" userId="fe3832ff3b233e04" providerId="LiveId" clId="{B9EB57D5-6F6E-4E98-995C-809CED50C618}" dt="2023-10-08T10:30:15.685" v="357" actId="20577"/>
          <ac:spMkLst>
            <pc:docMk/>
            <pc:sldMk cId="2876485286" sldId="273"/>
            <ac:spMk id="3" creationId="{00000000-0000-0000-0000-000000000000}"/>
          </ac:spMkLst>
        </pc:spChg>
        <pc:spChg chg="add mod">
          <ac:chgData name="Paul Bloemers" userId="fe3832ff3b233e04" providerId="LiveId" clId="{B9EB57D5-6F6E-4E98-995C-809CED50C618}" dt="2023-10-08T10:29:53.601" v="356" actId="1076"/>
          <ac:spMkLst>
            <pc:docMk/>
            <pc:sldMk cId="2876485286" sldId="273"/>
            <ac:spMk id="4" creationId="{410C1DC9-2641-0D46-66C3-305995F479CB}"/>
          </ac:spMkLst>
        </pc:spChg>
        <pc:spChg chg="add mod">
          <ac:chgData name="Paul Bloemers" userId="fe3832ff3b233e04" providerId="LiveId" clId="{B9EB57D5-6F6E-4E98-995C-809CED50C618}" dt="2023-10-08T10:29:12.390" v="349" actId="1076"/>
          <ac:spMkLst>
            <pc:docMk/>
            <pc:sldMk cId="2876485286" sldId="273"/>
            <ac:spMk id="17" creationId="{59B21377-C10B-673B-C25E-0468E1422B8C}"/>
          </ac:spMkLst>
        </pc:spChg>
        <pc:spChg chg="add mod">
          <ac:chgData name="Paul Bloemers" userId="fe3832ff3b233e04" providerId="LiveId" clId="{B9EB57D5-6F6E-4E98-995C-809CED50C618}" dt="2023-10-08T10:29:12.390" v="349" actId="1076"/>
          <ac:spMkLst>
            <pc:docMk/>
            <pc:sldMk cId="2876485286" sldId="273"/>
            <ac:spMk id="18" creationId="{840742C4-0E0C-1B30-18C4-16AAFFBF1A42}"/>
          </ac:spMkLst>
        </pc:spChg>
        <pc:spChg chg="add mod">
          <ac:chgData name="Paul Bloemers" userId="fe3832ff3b233e04" providerId="LiveId" clId="{B9EB57D5-6F6E-4E98-995C-809CED50C618}" dt="2023-10-08T10:29:12.390" v="349" actId="1076"/>
          <ac:spMkLst>
            <pc:docMk/>
            <pc:sldMk cId="2876485286" sldId="273"/>
            <ac:spMk id="19" creationId="{236B659D-E9C7-8030-88DA-BB671B900DAE}"/>
          </ac:spMkLst>
        </pc:spChg>
        <pc:spChg chg="add mod">
          <ac:chgData name="Paul Bloemers" userId="fe3832ff3b233e04" providerId="LiveId" clId="{B9EB57D5-6F6E-4E98-995C-809CED50C618}" dt="2023-10-08T10:29:12.390" v="349" actId="1076"/>
          <ac:spMkLst>
            <pc:docMk/>
            <pc:sldMk cId="2876485286" sldId="273"/>
            <ac:spMk id="20" creationId="{CA209EE5-B664-6086-DE25-E2B93FD3B8C3}"/>
          </ac:spMkLst>
        </pc:spChg>
        <pc:spChg chg="add mod">
          <ac:chgData name="Paul Bloemers" userId="fe3832ff3b233e04" providerId="LiveId" clId="{B9EB57D5-6F6E-4E98-995C-809CED50C618}" dt="2023-10-08T10:29:12.390" v="349" actId="1076"/>
          <ac:spMkLst>
            <pc:docMk/>
            <pc:sldMk cId="2876485286" sldId="273"/>
            <ac:spMk id="21" creationId="{12F8111F-7C20-52CF-44B4-52A587C0C5DB}"/>
          </ac:spMkLst>
        </pc:spChg>
        <pc:spChg chg="add mod">
          <ac:chgData name="Paul Bloemers" userId="fe3832ff3b233e04" providerId="LiveId" clId="{B9EB57D5-6F6E-4E98-995C-809CED50C618}" dt="2023-10-08T10:29:12.390" v="349" actId="1076"/>
          <ac:spMkLst>
            <pc:docMk/>
            <pc:sldMk cId="2876485286" sldId="273"/>
            <ac:spMk id="22" creationId="{BE487930-27A5-CC93-0BDD-3FFB702A2AE7}"/>
          </ac:spMkLst>
        </pc:spChg>
        <pc:spChg chg="add mod">
          <ac:chgData name="Paul Bloemers" userId="fe3832ff3b233e04" providerId="LiveId" clId="{B9EB57D5-6F6E-4E98-995C-809CED50C618}" dt="2023-10-08T10:29:12.390" v="349" actId="1076"/>
          <ac:spMkLst>
            <pc:docMk/>
            <pc:sldMk cId="2876485286" sldId="273"/>
            <ac:spMk id="23" creationId="{F937F052-B3EC-71C2-5F55-EEF0BC63114C}"/>
          </ac:spMkLst>
        </pc:spChg>
        <pc:spChg chg="add mod">
          <ac:chgData name="Paul Bloemers" userId="fe3832ff3b233e04" providerId="LiveId" clId="{B9EB57D5-6F6E-4E98-995C-809CED50C618}" dt="2023-10-08T10:29:12.390" v="349" actId="1076"/>
          <ac:spMkLst>
            <pc:docMk/>
            <pc:sldMk cId="2876485286" sldId="273"/>
            <ac:spMk id="24" creationId="{DF811B6E-EF73-9E9E-6E4A-7CEF77507739}"/>
          </ac:spMkLst>
        </pc:spChg>
        <pc:spChg chg="add mod">
          <ac:chgData name="Paul Bloemers" userId="fe3832ff3b233e04" providerId="LiveId" clId="{B9EB57D5-6F6E-4E98-995C-809CED50C618}" dt="2023-10-08T10:29:12.390" v="349" actId="1076"/>
          <ac:spMkLst>
            <pc:docMk/>
            <pc:sldMk cId="2876485286" sldId="273"/>
            <ac:spMk id="25" creationId="{448A1F4A-40BA-1224-0A6C-0DF7B330AC67}"/>
          </ac:spMkLst>
        </pc:spChg>
        <pc:spChg chg="add mod">
          <ac:chgData name="Paul Bloemers" userId="fe3832ff3b233e04" providerId="LiveId" clId="{B9EB57D5-6F6E-4E98-995C-809CED50C618}" dt="2023-10-08T10:29:12.390" v="349" actId="1076"/>
          <ac:spMkLst>
            <pc:docMk/>
            <pc:sldMk cId="2876485286" sldId="273"/>
            <ac:spMk id="26" creationId="{A99C0A8C-6CF8-3837-34C1-BCE29403E4D3}"/>
          </ac:spMkLst>
        </pc:spChg>
        <pc:spChg chg="add mod">
          <ac:chgData name="Paul Bloemers" userId="fe3832ff3b233e04" providerId="LiveId" clId="{B9EB57D5-6F6E-4E98-995C-809CED50C618}" dt="2023-10-08T10:29:12.390" v="349" actId="1076"/>
          <ac:spMkLst>
            <pc:docMk/>
            <pc:sldMk cId="2876485286" sldId="273"/>
            <ac:spMk id="27" creationId="{A2B497A3-5C25-C077-2B72-C626E8F53E4D}"/>
          </ac:spMkLst>
        </pc:spChg>
        <pc:spChg chg="add mod">
          <ac:chgData name="Paul Bloemers" userId="fe3832ff3b233e04" providerId="LiveId" clId="{B9EB57D5-6F6E-4E98-995C-809CED50C618}" dt="2023-10-08T10:29:12.390" v="349" actId="1076"/>
          <ac:spMkLst>
            <pc:docMk/>
            <pc:sldMk cId="2876485286" sldId="273"/>
            <ac:spMk id="28" creationId="{28D9677D-DD1A-EFBC-2BDE-FA154C766211}"/>
          </ac:spMkLst>
        </pc:spChg>
        <pc:spChg chg="add del mod">
          <ac:chgData name="Paul Bloemers" userId="fe3832ff3b233e04" providerId="LiveId" clId="{B9EB57D5-6F6E-4E98-995C-809CED50C618}" dt="2023-10-08T10:29:02.615" v="347" actId="478"/>
          <ac:spMkLst>
            <pc:docMk/>
            <pc:sldMk cId="2876485286" sldId="273"/>
            <ac:spMk id="31" creationId="{878B68C1-0E9E-C67E-E860-7EC3E0B0971E}"/>
          </ac:spMkLst>
        </pc:spChg>
        <pc:spChg chg="add del mod">
          <ac:chgData name="Paul Bloemers" userId="fe3832ff3b233e04" providerId="LiveId" clId="{B9EB57D5-6F6E-4E98-995C-809CED50C618}" dt="2023-10-08T10:29:02.615" v="347" actId="478"/>
          <ac:spMkLst>
            <pc:docMk/>
            <pc:sldMk cId="2876485286" sldId="273"/>
            <ac:spMk id="32" creationId="{80FE5BBB-E2A7-22FC-4588-0149DDCBE532}"/>
          </ac:spMkLst>
        </pc:spChg>
        <pc:spChg chg="add del mod">
          <ac:chgData name="Paul Bloemers" userId="fe3832ff3b233e04" providerId="LiveId" clId="{B9EB57D5-6F6E-4E98-995C-809CED50C618}" dt="2023-10-08T10:29:02.615" v="347" actId="478"/>
          <ac:spMkLst>
            <pc:docMk/>
            <pc:sldMk cId="2876485286" sldId="273"/>
            <ac:spMk id="33" creationId="{91D758DB-1D5F-6BD3-220E-0CDD6015589E}"/>
          </ac:spMkLst>
        </pc:spChg>
        <pc:spChg chg="add del mod">
          <ac:chgData name="Paul Bloemers" userId="fe3832ff3b233e04" providerId="LiveId" clId="{B9EB57D5-6F6E-4E98-995C-809CED50C618}" dt="2023-10-08T10:29:02.615" v="347" actId="478"/>
          <ac:spMkLst>
            <pc:docMk/>
            <pc:sldMk cId="2876485286" sldId="273"/>
            <ac:spMk id="34" creationId="{F45727A7-C89E-923F-109F-91201007C3D6}"/>
          </ac:spMkLst>
        </pc:spChg>
        <pc:cxnChg chg="add mod">
          <ac:chgData name="Paul Bloemers" userId="fe3832ff3b233e04" providerId="LiveId" clId="{B9EB57D5-6F6E-4E98-995C-809CED50C618}" dt="2023-10-08T10:29:12.390" v="349" actId="1076"/>
          <ac:cxnSpMkLst>
            <pc:docMk/>
            <pc:sldMk cId="2876485286" sldId="273"/>
            <ac:cxnSpMk id="5" creationId="{45236F78-1F5F-9D1B-3486-7E9DEA4AEB99}"/>
          </ac:cxnSpMkLst>
        </pc:cxnChg>
        <pc:cxnChg chg="add mod">
          <ac:chgData name="Paul Bloemers" userId="fe3832ff3b233e04" providerId="LiveId" clId="{B9EB57D5-6F6E-4E98-995C-809CED50C618}" dt="2023-10-08T10:29:12.390" v="349" actId="1076"/>
          <ac:cxnSpMkLst>
            <pc:docMk/>
            <pc:sldMk cId="2876485286" sldId="273"/>
            <ac:cxnSpMk id="6" creationId="{75D5FEDB-99E2-2977-F673-67BB744611D2}"/>
          </ac:cxnSpMkLst>
        </pc:cxnChg>
        <pc:cxnChg chg="add mod">
          <ac:chgData name="Paul Bloemers" userId="fe3832ff3b233e04" providerId="LiveId" clId="{B9EB57D5-6F6E-4E98-995C-809CED50C618}" dt="2023-10-08T10:29:12.390" v="349" actId="1076"/>
          <ac:cxnSpMkLst>
            <pc:docMk/>
            <pc:sldMk cId="2876485286" sldId="273"/>
            <ac:cxnSpMk id="7" creationId="{A54F1BA9-F5F6-8F63-935C-DD2A2541ECF5}"/>
          </ac:cxnSpMkLst>
        </pc:cxnChg>
        <pc:cxnChg chg="add mod">
          <ac:chgData name="Paul Bloemers" userId="fe3832ff3b233e04" providerId="LiveId" clId="{B9EB57D5-6F6E-4E98-995C-809CED50C618}" dt="2023-10-08T10:29:12.390" v="349" actId="1076"/>
          <ac:cxnSpMkLst>
            <pc:docMk/>
            <pc:sldMk cId="2876485286" sldId="273"/>
            <ac:cxnSpMk id="8" creationId="{DF69023F-E796-6148-67BB-84F12362AD69}"/>
          </ac:cxnSpMkLst>
        </pc:cxnChg>
        <pc:cxnChg chg="add mod">
          <ac:chgData name="Paul Bloemers" userId="fe3832ff3b233e04" providerId="LiveId" clId="{B9EB57D5-6F6E-4E98-995C-809CED50C618}" dt="2023-10-08T10:29:12.390" v="349" actId="1076"/>
          <ac:cxnSpMkLst>
            <pc:docMk/>
            <pc:sldMk cId="2876485286" sldId="273"/>
            <ac:cxnSpMk id="9" creationId="{794718F8-43B0-1BD5-F921-CC49C87A050E}"/>
          </ac:cxnSpMkLst>
        </pc:cxnChg>
        <pc:cxnChg chg="add mod">
          <ac:chgData name="Paul Bloemers" userId="fe3832ff3b233e04" providerId="LiveId" clId="{B9EB57D5-6F6E-4E98-995C-809CED50C618}" dt="2023-10-08T10:29:12.390" v="349" actId="1076"/>
          <ac:cxnSpMkLst>
            <pc:docMk/>
            <pc:sldMk cId="2876485286" sldId="273"/>
            <ac:cxnSpMk id="10" creationId="{0F04164F-2606-9706-2770-28813F2D0B65}"/>
          </ac:cxnSpMkLst>
        </pc:cxnChg>
        <pc:cxnChg chg="add mod">
          <ac:chgData name="Paul Bloemers" userId="fe3832ff3b233e04" providerId="LiveId" clId="{B9EB57D5-6F6E-4E98-995C-809CED50C618}" dt="2023-10-08T10:29:12.390" v="349" actId="1076"/>
          <ac:cxnSpMkLst>
            <pc:docMk/>
            <pc:sldMk cId="2876485286" sldId="273"/>
            <ac:cxnSpMk id="11" creationId="{A8DF5B43-1C59-1603-DF1A-95EB975EE4E3}"/>
          </ac:cxnSpMkLst>
        </pc:cxnChg>
        <pc:cxnChg chg="add mod">
          <ac:chgData name="Paul Bloemers" userId="fe3832ff3b233e04" providerId="LiveId" clId="{B9EB57D5-6F6E-4E98-995C-809CED50C618}" dt="2023-10-08T10:29:12.390" v="349" actId="1076"/>
          <ac:cxnSpMkLst>
            <pc:docMk/>
            <pc:sldMk cId="2876485286" sldId="273"/>
            <ac:cxnSpMk id="12" creationId="{66FADDF8-DC86-C3F1-9A6A-51F332DDB0CE}"/>
          </ac:cxnSpMkLst>
        </pc:cxnChg>
        <pc:cxnChg chg="add mod">
          <ac:chgData name="Paul Bloemers" userId="fe3832ff3b233e04" providerId="LiveId" clId="{B9EB57D5-6F6E-4E98-995C-809CED50C618}" dt="2023-10-08T10:29:12.390" v="349" actId="1076"/>
          <ac:cxnSpMkLst>
            <pc:docMk/>
            <pc:sldMk cId="2876485286" sldId="273"/>
            <ac:cxnSpMk id="13" creationId="{30240D9B-DE83-1771-4A96-3FC173334988}"/>
          </ac:cxnSpMkLst>
        </pc:cxnChg>
        <pc:cxnChg chg="add mod">
          <ac:chgData name="Paul Bloemers" userId="fe3832ff3b233e04" providerId="LiveId" clId="{B9EB57D5-6F6E-4E98-995C-809CED50C618}" dt="2023-10-08T10:29:12.390" v="349" actId="1076"/>
          <ac:cxnSpMkLst>
            <pc:docMk/>
            <pc:sldMk cId="2876485286" sldId="273"/>
            <ac:cxnSpMk id="14" creationId="{B8AB0CDE-8BEA-E508-A950-4CA6F9E30CFC}"/>
          </ac:cxnSpMkLst>
        </pc:cxnChg>
        <pc:cxnChg chg="add mod">
          <ac:chgData name="Paul Bloemers" userId="fe3832ff3b233e04" providerId="LiveId" clId="{B9EB57D5-6F6E-4E98-995C-809CED50C618}" dt="2023-10-08T10:29:12.390" v="349" actId="1076"/>
          <ac:cxnSpMkLst>
            <pc:docMk/>
            <pc:sldMk cId="2876485286" sldId="273"/>
            <ac:cxnSpMk id="15" creationId="{45AD5947-C867-E477-97CE-B2EACDAEE6A4}"/>
          </ac:cxnSpMkLst>
        </pc:cxnChg>
        <pc:cxnChg chg="add mod">
          <ac:chgData name="Paul Bloemers" userId="fe3832ff3b233e04" providerId="LiveId" clId="{B9EB57D5-6F6E-4E98-995C-809CED50C618}" dt="2023-10-08T10:29:12.390" v="349" actId="1076"/>
          <ac:cxnSpMkLst>
            <pc:docMk/>
            <pc:sldMk cId="2876485286" sldId="273"/>
            <ac:cxnSpMk id="16" creationId="{ECEE1E92-F441-7935-EEC4-4D575D7CA6A8}"/>
          </ac:cxnSpMkLst>
        </pc:cxnChg>
        <pc:cxnChg chg="add mod">
          <ac:chgData name="Paul Bloemers" userId="fe3832ff3b233e04" providerId="LiveId" clId="{B9EB57D5-6F6E-4E98-995C-809CED50C618}" dt="2023-10-08T10:29:12.390" v="349" actId="1076"/>
          <ac:cxnSpMkLst>
            <pc:docMk/>
            <pc:sldMk cId="2876485286" sldId="273"/>
            <ac:cxnSpMk id="29" creationId="{1102C8EA-4486-EF6C-EBF4-B64759EE0616}"/>
          </ac:cxnSpMkLst>
        </pc:cxnChg>
        <pc:cxnChg chg="add mod">
          <ac:chgData name="Paul Bloemers" userId="fe3832ff3b233e04" providerId="LiveId" clId="{B9EB57D5-6F6E-4E98-995C-809CED50C618}" dt="2023-10-08T10:29:47.477" v="355" actId="14100"/>
          <ac:cxnSpMkLst>
            <pc:docMk/>
            <pc:sldMk cId="2876485286" sldId="273"/>
            <ac:cxnSpMk id="30" creationId="{5AFB4DCE-35F2-8D1A-D587-50B8E327D000}"/>
          </ac:cxnSpMkLst>
        </pc:cxnChg>
      </pc:sldChg>
      <pc:sldChg chg="addSp delSp modSp add mod modAnim">
        <pc:chgData name="Paul Bloemers" userId="fe3832ff3b233e04" providerId="LiveId" clId="{B9EB57D5-6F6E-4E98-995C-809CED50C618}" dt="2023-10-08T10:45:42.936" v="794" actId="6549"/>
        <pc:sldMkLst>
          <pc:docMk/>
          <pc:sldMk cId="3143809298" sldId="276"/>
        </pc:sldMkLst>
        <pc:spChg chg="mod">
          <ac:chgData name="Paul Bloemers" userId="fe3832ff3b233e04" providerId="LiveId" clId="{B9EB57D5-6F6E-4E98-995C-809CED50C618}" dt="2023-10-08T10:36:21.958" v="420" actId="207"/>
          <ac:spMkLst>
            <pc:docMk/>
            <pc:sldMk cId="3143809298" sldId="276"/>
            <ac:spMk id="2" creationId="{00000000-0000-0000-0000-000000000000}"/>
          </ac:spMkLst>
        </pc:spChg>
        <pc:spChg chg="mod">
          <ac:chgData name="Paul Bloemers" userId="fe3832ff3b233e04" providerId="LiveId" clId="{B9EB57D5-6F6E-4E98-995C-809CED50C618}" dt="2023-10-08T10:45:42.936" v="794" actId="6549"/>
          <ac:spMkLst>
            <pc:docMk/>
            <pc:sldMk cId="3143809298" sldId="276"/>
            <ac:spMk id="3" creationId="{00000000-0000-0000-0000-000000000000}"/>
          </ac:spMkLst>
        </pc:spChg>
        <pc:spChg chg="mod">
          <ac:chgData name="Paul Bloemers" userId="fe3832ff3b233e04" providerId="LiveId" clId="{B9EB57D5-6F6E-4E98-995C-809CED50C618}" dt="2023-10-08T10:37:37.396" v="495" actId="1076"/>
          <ac:spMkLst>
            <pc:docMk/>
            <pc:sldMk cId="3143809298" sldId="276"/>
            <ac:spMk id="4" creationId="{410C1DC9-2641-0D46-66C3-305995F479CB}"/>
          </ac:spMkLst>
        </pc:spChg>
        <pc:spChg chg="mod">
          <ac:chgData name="Paul Bloemers" userId="fe3832ff3b233e04" providerId="LiveId" clId="{B9EB57D5-6F6E-4E98-995C-809CED50C618}" dt="2023-10-08T10:42:21.782" v="575" actId="1076"/>
          <ac:spMkLst>
            <pc:docMk/>
            <pc:sldMk cId="3143809298" sldId="276"/>
            <ac:spMk id="18" creationId="{840742C4-0E0C-1B30-18C4-16AAFFBF1A42}"/>
          </ac:spMkLst>
        </pc:spChg>
        <pc:spChg chg="mod">
          <ac:chgData name="Paul Bloemers" userId="fe3832ff3b233e04" providerId="LiveId" clId="{B9EB57D5-6F6E-4E98-995C-809CED50C618}" dt="2023-10-08T10:42:17.394" v="574" actId="1038"/>
          <ac:spMkLst>
            <pc:docMk/>
            <pc:sldMk cId="3143809298" sldId="276"/>
            <ac:spMk id="19" creationId="{236B659D-E9C7-8030-88DA-BB671B900DAE}"/>
          </ac:spMkLst>
        </pc:spChg>
        <pc:spChg chg="mod">
          <ac:chgData name="Paul Bloemers" userId="fe3832ff3b233e04" providerId="LiveId" clId="{B9EB57D5-6F6E-4E98-995C-809CED50C618}" dt="2023-10-08T10:42:17.394" v="574" actId="1038"/>
          <ac:spMkLst>
            <pc:docMk/>
            <pc:sldMk cId="3143809298" sldId="276"/>
            <ac:spMk id="20" creationId="{CA209EE5-B664-6086-DE25-E2B93FD3B8C3}"/>
          </ac:spMkLst>
        </pc:spChg>
        <pc:spChg chg="mod">
          <ac:chgData name="Paul Bloemers" userId="fe3832ff3b233e04" providerId="LiveId" clId="{B9EB57D5-6F6E-4E98-995C-809CED50C618}" dt="2023-10-08T10:42:17.394" v="574" actId="1038"/>
          <ac:spMkLst>
            <pc:docMk/>
            <pc:sldMk cId="3143809298" sldId="276"/>
            <ac:spMk id="21" creationId="{12F8111F-7C20-52CF-44B4-52A587C0C5DB}"/>
          </ac:spMkLst>
        </pc:spChg>
        <pc:spChg chg="mod">
          <ac:chgData name="Paul Bloemers" userId="fe3832ff3b233e04" providerId="LiveId" clId="{B9EB57D5-6F6E-4E98-995C-809CED50C618}" dt="2023-10-08T10:42:17.394" v="574" actId="1038"/>
          <ac:spMkLst>
            <pc:docMk/>
            <pc:sldMk cId="3143809298" sldId="276"/>
            <ac:spMk id="22" creationId="{BE487930-27A5-CC93-0BDD-3FFB702A2AE7}"/>
          </ac:spMkLst>
        </pc:spChg>
        <pc:spChg chg="mod">
          <ac:chgData name="Paul Bloemers" userId="fe3832ff3b233e04" providerId="LiveId" clId="{B9EB57D5-6F6E-4E98-995C-809CED50C618}" dt="2023-10-08T10:42:17.394" v="574" actId="1038"/>
          <ac:spMkLst>
            <pc:docMk/>
            <pc:sldMk cId="3143809298" sldId="276"/>
            <ac:spMk id="23" creationId="{F937F052-B3EC-71C2-5F55-EEF0BC63114C}"/>
          </ac:spMkLst>
        </pc:spChg>
        <pc:spChg chg="mod">
          <ac:chgData name="Paul Bloemers" userId="fe3832ff3b233e04" providerId="LiveId" clId="{B9EB57D5-6F6E-4E98-995C-809CED50C618}" dt="2023-10-08T10:37:56.277" v="513" actId="1037"/>
          <ac:spMkLst>
            <pc:docMk/>
            <pc:sldMk cId="3143809298" sldId="276"/>
            <ac:spMk id="24" creationId="{DF811B6E-EF73-9E9E-6E4A-7CEF77507739}"/>
          </ac:spMkLst>
        </pc:spChg>
        <pc:spChg chg="mod">
          <ac:chgData name="Paul Bloemers" userId="fe3832ff3b233e04" providerId="LiveId" clId="{B9EB57D5-6F6E-4E98-995C-809CED50C618}" dt="2023-10-08T10:37:56.277" v="513" actId="1037"/>
          <ac:spMkLst>
            <pc:docMk/>
            <pc:sldMk cId="3143809298" sldId="276"/>
            <ac:spMk id="25" creationId="{448A1F4A-40BA-1224-0A6C-0DF7B330AC67}"/>
          </ac:spMkLst>
        </pc:spChg>
        <pc:spChg chg="mod">
          <ac:chgData name="Paul Bloemers" userId="fe3832ff3b233e04" providerId="LiveId" clId="{B9EB57D5-6F6E-4E98-995C-809CED50C618}" dt="2023-10-08T10:37:56.277" v="513" actId="1037"/>
          <ac:spMkLst>
            <pc:docMk/>
            <pc:sldMk cId="3143809298" sldId="276"/>
            <ac:spMk id="26" creationId="{A99C0A8C-6CF8-3837-34C1-BCE29403E4D3}"/>
          </ac:spMkLst>
        </pc:spChg>
        <pc:spChg chg="mod">
          <ac:chgData name="Paul Bloemers" userId="fe3832ff3b233e04" providerId="LiveId" clId="{B9EB57D5-6F6E-4E98-995C-809CED50C618}" dt="2023-10-08T10:37:56.277" v="513" actId="1037"/>
          <ac:spMkLst>
            <pc:docMk/>
            <pc:sldMk cId="3143809298" sldId="276"/>
            <ac:spMk id="27" creationId="{A2B497A3-5C25-C077-2B72-C626E8F53E4D}"/>
          </ac:spMkLst>
        </pc:spChg>
        <pc:spChg chg="mod">
          <ac:chgData name="Paul Bloemers" userId="fe3832ff3b233e04" providerId="LiveId" clId="{B9EB57D5-6F6E-4E98-995C-809CED50C618}" dt="2023-10-08T10:37:56.277" v="513" actId="1037"/>
          <ac:spMkLst>
            <pc:docMk/>
            <pc:sldMk cId="3143809298" sldId="276"/>
            <ac:spMk id="28" creationId="{28D9677D-DD1A-EFBC-2BDE-FA154C766211}"/>
          </ac:spMkLst>
        </pc:spChg>
        <pc:spChg chg="add del">
          <ac:chgData name="Paul Bloemers" userId="fe3832ff3b233e04" providerId="LiveId" clId="{B9EB57D5-6F6E-4E98-995C-809CED50C618}" dt="2023-10-08T10:37:14.309" v="491" actId="478"/>
          <ac:spMkLst>
            <pc:docMk/>
            <pc:sldMk cId="3143809298" sldId="276"/>
            <ac:spMk id="31" creationId="{84AC65ED-A886-793A-A53C-69C4E0C566F3}"/>
          </ac:spMkLst>
        </pc:spChg>
        <pc:spChg chg="add mod">
          <ac:chgData name="Paul Bloemers" userId="fe3832ff3b233e04" providerId="LiveId" clId="{B9EB57D5-6F6E-4E98-995C-809CED50C618}" dt="2023-10-08T10:37:32.485" v="494" actId="1582"/>
          <ac:spMkLst>
            <pc:docMk/>
            <pc:sldMk cId="3143809298" sldId="276"/>
            <ac:spMk id="32" creationId="{A5CF9F26-A29F-B1C9-9977-C5C5B84E703F}"/>
          </ac:spMkLst>
        </pc:spChg>
        <pc:cxnChg chg="del">
          <ac:chgData name="Paul Bloemers" userId="fe3832ff3b233e04" providerId="LiveId" clId="{B9EB57D5-6F6E-4E98-995C-809CED50C618}" dt="2023-10-08T10:36:58.510" v="489" actId="478"/>
          <ac:cxnSpMkLst>
            <pc:docMk/>
            <pc:sldMk cId="3143809298" sldId="276"/>
            <ac:cxnSpMk id="30" creationId="{5AFB4DCE-35F2-8D1A-D587-50B8E327D000}"/>
          </ac:cxnSpMkLst>
        </pc:cxnChg>
        <pc:cxnChg chg="add mod">
          <ac:chgData name="Paul Bloemers" userId="fe3832ff3b233e04" providerId="LiveId" clId="{B9EB57D5-6F6E-4E98-995C-809CED50C618}" dt="2023-10-08T10:40:21.040" v="519" actId="1076"/>
          <ac:cxnSpMkLst>
            <pc:docMk/>
            <pc:sldMk cId="3143809298" sldId="276"/>
            <ac:cxnSpMk id="33" creationId="{F0444602-43B1-E169-B20F-09623EA6A80B}"/>
          </ac:cxnSpMkLst>
        </pc:cxnChg>
        <pc:cxnChg chg="add mod">
          <ac:chgData name="Paul Bloemers" userId="fe3832ff3b233e04" providerId="LiveId" clId="{B9EB57D5-6F6E-4E98-995C-809CED50C618}" dt="2023-10-08T10:40:52.702" v="547" actId="1035"/>
          <ac:cxnSpMkLst>
            <pc:docMk/>
            <pc:sldMk cId="3143809298" sldId="276"/>
            <ac:cxnSpMk id="34" creationId="{9B2C1A0E-755B-2707-FDDE-C5D81075D3F9}"/>
          </ac:cxnSpMkLst>
        </pc:cxnChg>
        <pc:cxnChg chg="add mod">
          <ac:chgData name="Paul Bloemers" userId="fe3832ff3b233e04" providerId="LiveId" clId="{B9EB57D5-6F6E-4E98-995C-809CED50C618}" dt="2023-10-08T10:40:29.434" v="520" actId="1076"/>
          <ac:cxnSpMkLst>
            <pc:docMk/>
            <pc:sldMk cId="3143809298" sldId="276"/>
            <ac:cxnSpMk id="35" creationId="{FD17A238-CCD7-3090-551D-658FA6E279F9}"/>
          </ac:cxnSpMkLst>
        </pc:cxnChg>
        <pc:cxnChg chg="add mod">
          <ac:chgData name="Paul Bloemers" userId="fe3832ff3b233e04" providerId="LiveId" clId="{B9EB57D5-6F6E-4E98-995C-809CED50C618}" dt="2023-10-08T10:40:41.018" v="536" actId="14100"/>
          <ac:cxnSpMkLst>
            <pc:docMk/>
            <pc:sldMk cId="3143809298" sldId="276"/>
            <ac:cxnSpMk id="36" creationId="{40F9B7F3-53B7-3B86-6039-C3456B607A8F}"/>
          </ac:cxnSpMkLst>
        </pc:cxnChg>
      </pc:sldChg>
    </pc:docChg>
  </pc:docChgLst>
  <pc:docChgLst>
    <pc:chgData name="Paul Bloemers" userId="fe3832ff3b233e04" providerId="LiveId" clId="{C6E93CD7-6584-495B-BA70-2B2D58AA2E84}"/>
    <pc:docChg chg="undo custSel addSld modSld">
      <pc:chgData name="Paul Bloemers" userId="fe3832ff3b233e04" providerId="LiveId" clId="{C6E93CD7-6584-495B-BA70-2B2D58AA2E84}" dt="2023-10-11T11:51:16.769" v="1319"/>
      <pc:docMkLst>
        <pc:docMk/>
      </pc:docMkLst>
      <pc:sldChg chg="modSp modAnim">
        <pc:chgData name="Paul Bloemers" userId="fe3832ff3b233e04" providerId="LiveId" clId="{C6E93CD7-6584-495B-BA70-2B2D58AA2E84}" dt="2023-10-11T09:06:44.978" v="32" actId="404"/>
        <pc:sldMkLst>
          <pc:docMk/>
          <pc:sldMk cId="3143809298" sldId="276"/>
        </pc:sldMkLst>
        <pc:spChg chg="mod">
          <ac:chgData name="Paul Bloemers" userId="fe3832ff3b233e04" providerId="LiveId" clId="{C6E93CD7-6584-495B-BA70-2B2D58AA2E84}" dt="2023-10-11T09:06:44.978" v="32" actId="404"/>
          <ac:spMkLst>
            <pc:docMk/>
            <pc:sldMk cId="3143809298" sldId="276"/>
            <ac:spMk id="3" creationId="{00000000-0000-0000-0000-000000000000}"/>
          </ac:spMkLst>
        </pc:spChg>
      </pc:sldChg>
      <pc:sldChg chg="addSp delSp modSp new mod modClrScheme modAnim chgLayout">
        <pc:chgData name="Paul Bloemers" userId="fe3832ff3b233e04" providerId="LiveId" clId="{C6E93CD7-6584-495B-BA70-2B2D58AA2E84}" dt="2023-10-11T10:51:34.387" v="707"/>
        <pc:sldMkLst>
          <pc:docMk/>
          <pc:sldMk cId="211015501" sldId="277"/>
        </pc:sldMkLst>
        <pc:spChg chg="del">
          <ac:chgData name="Paul Bloemers" userId="fe3832ff3b233e04" providerId="LiveId" clId="{C6E93CD7-6584-495B-BA70-2B2D58AA2E84}" dt="2023-10-11T09:07:30.409" v="34" actId="700"/>
          <ac:spMkLst>
            <pc:docMk/>
            <pc:sldMk cId="211015501" sldId="277"/>
            <ac:spMk id="2" creationId="{1154ACCE-EF21-4599-A83B-18370DC0B55A}"/>
          </ac:spMkLst>
        </pc:spChg>
        <pc:spChg chg="del mod ord">
          <ac:chgData name="Paul Bloemers" userId="fe3832ff3b233e04" providerId="LiveId" clId="{C6E93CD7-6584-495B-BA70-2B2D58AA2E84}" dt="2023-10-11T09:07:30.409" v="34" actId="700"/>
          <ac:spMkLst>
            <pc:docMk/>
            <pc:sldMk cId="211015501" sldId="277"/>
            <ac:spMk id="3" creationId="{8378D6B5-2222-6C53-5F3D-0E664177900C}"/>
          </ac:spMkLst>
        </pc:spChg>
        <pc:spChg chg="add mod ord">
          <ac:chgData name="Paul Bloemers" userId="fe3832ff3b233e04" providerId="LiveId" clId="{C6E93CD7-6584-495B-BA70-2B2D58AA2E84}" dt="2023-10-11T09:13:09.234" v="639" actId="255"/>
          <ac:spMkLst>
            <pc:docMk/>
            <pc:sldMk cId="211015501" sldId="277"/>
            <ac:spMk id="4" creationId="{7186B7B0-6041-513C-9BDA-0DF957B4330B}"/>
          </ac:spMkLst>
        </pc:spChg>
        <pc:spChg chg="add mod">
          <ac:chgData name="Paul Bloemers" userId="fe3832ff3b233e04" providerId="LiveId" clId="{C6E93CD7-6584-495B-BA70-2B2D58AA2E84}" dt="2023-10-11T09:13:26.066" v="642" actId="948"/>
          <ac:spMkLst>
            <pc:docMk/>
            <pc:sldMk cId="211015501" sldId="277"/>
            <ac:spMk id="6" creationId="{0987E8A2-1D2B-7BAC-2AE4-6E55B01025B3}"/>
          </ac:spMkLst>
        </pc:spChg>
        <pc:spChg chg="mod">
          <ac:chgData name="Paul Bloemers" userId="fe3832ff3b233e04" providerId="LiveId" clId="{C6E93CD7-6584-495B-BA70-2B2D58AA2E84}" dt="2023-10-11T09:15:13.978" v="676" actId="20577"/>
          <ac:spMkLst>
            <pc:docMk/>
            <pc:sldMk cId="211015501" sldId="277"/>
            <ac:spMk id="9" creationId="{0DF99041-DDB3-617B-FB66-ED724AB7DDCB}"/>
          </ac:spMkLst>
        </pc:spChg>
        <pc:spChg chg="mod">
          <ac:chgData name="Paul Bloemers" userId="fe3832ff3b233e04" providerId="LiveId" clId="{C6E93CD7-6584-495B-BA70-2B2D58AA2E84}" dt="2023-10-11T09:15:45.716" v="690" actId="1037"/>
          <ac:spMkLst>
            <pc:docMk/>
            <pc:sldMk cId="211015501" sldId="277"/>
            <ac:spMk id="10" creationId="{ED5AAC06-1CA2-06E1-018D-52A1F2790079}"/>
          </ac:spMkLst>
        </pc:spChg>
        <pc:spChg chg="mod">
          <ac:chgData name="Paul Bloemers" userId="fe3832ff3b233e04" providerId="LiveId" clId="{C6E93CD7-6584-495B-BA70-2B2D58AA2E84}" dt="2023-10-11T09:15:45.716" v="690" actId="1037"/>
          <ac:spMkLst>
            <pc:docMk/>
            <pc:sldMk cId="211015501" sldId="277"/>
            <ac:spMk id="11" creationId="{B690125B-3BF2-0994-76CD-8AE06B89BF81}"/>
          </ac:spMkLst>
        </pc:spChg>
        <pc:spChg chg="mod">
          <ac:chgData name="Paul Bloemers" userId="fe3832ff3b233e04" providerId="LiveId" clId="{C6E93CD7-6584-495B-BA70-2B2D58AA2E84}" dt="2023-10-11T09:15:45.716" v="690" actId="1037"/>
          <ac:spMkLst>
            <pc:docMk/>
            <pc:sldMk cId="211015501" sldId="277"/>
            <ac:spMk id="12" creationId="{D9CCF20C-7E71-8C67-9C99-C2CE14C51B65}"/>
          </ac:spMkLst>
        </pc:spChg>
        <pc:spChg chg="mod">
          <ac:chgData name="Paul Bloemers" userId="fe3832ff3b233e04" providerId="LiveId" clId="{C6E93CD7-6584-495B-BA70-2B2D58AA2E84}" dt="2023-10-11T09:15:45.716" v="690" actId="1037"/>
          <ac:spMkLst>
            <pc:docMk/>
            <pc:sldMk cId="211015501" sldId="277"/>
            <ac:spMk id="13" creationId="{077ECC20-1E7D-2FF4-1178-FA57BF02E35F}"/>
          </ac:spMkLst>
        </pc:spChg>
        <pc:spChg chg="mod">
          <ac:chgData name="Paul Bloemers" userId="fe3832ff3b233e04" providerId="LiveId" clId="{C6E93CD7-6584-495B-BA70-2B2D58AA2E84}" dt="2023-10-11T09:14:57.824" v="675" actId="1038"/>
          <ac:spMkLst>
            <pc:docMk/>
            <pc:sldMk cId="211015501" sldId="277"/>
            <ac:spMk id="14" creationId="{03F02FE9-5CF0-0AA5-9C61-121A28B9ED8C}"/>
          </ac:spMkLst>
        </pc:spChg>
        <pc:spChg chg="mod">
          <ac:chgData name="Paul Bloemers" userId="fe3832ff3b233e04" providerId="LiveId" clId="{C6E93CD7-6584-495B-BA70-2B2D58AA2E84}" dt="2023-10-11T09:14:57.824" v="675" actId="1038"/>
          <ac:spMkLst>
            <pc:docMk/>
            <pc:sldMk cId="211015501" sldId="277"/>
            <ac:spMk id="15" creationId="{00E2CB03-02C1-B1BF-9088-034614433236}"/>
          </ac:spMkLst>
        </pc:spChg>
        <pc:spChg chg="mod">
          <ac:chgData name="Paul Bloemers" userId="fe3832ff3b233e04" providerId="LiveId" clId="{C6E93CD7-6584-495B-BA70-2B2D58AA2E84}" dt="2023-10-11T09:14:57.824" v="675" actId="1038"/>
          <ac:spMkLst>
            <pc:docMk/>
            <pc:sldMk cId="211015501" sldId="277"/>
            <ac:spMk id="16" creationId="{5529B1C3-5803-923F-F7FF-430742078E54}"/>
          </ac:spMkLst>
        </pc:spChg>
        <pc:spChg chg="mod">
          <ac:chgData name="Paul Bloemers" userId="fe3832ff3b233e04" providerId="LiveId" clId="{C6E93CD7-6584-495B-BA70-2B2D58AA2E84}" dt="2023-10-11T09:14:57.824" v="675" actId="1038"/>
          <ac:spMkLst>
            <pc:docMk/>
            <pc:sldMk cId="211015501" sldId="277"/>
            <ac:spMk id="17" creationId="{20C2278A-B201-838C-99A0-E881F591E30C}"/>
          </ac:spMkLst>
        </pc:spChg>
        <pc:spChg chg="mod">
          <ac:chgData name="Paul Bloemers" userId="fe3832ff3b233e04" providerId="LiveId" clId="{C6E93CD7-6584-495B-BA70-2B2D58AA2E84}" dt="2023-10-11T09:14:57.824" v="675" actId="1038"/>
          <ac:spMkLst>
            <pc:docMk/>
            <pc:sldMk cId="211015501" sldId="277"/>
            <ac:spMk id="18" creationId="{4CB96F89-41F4-2C8E-0ADF-A4885FB5973C}"/>
          </ac:spMkLst>
        </pc:spChg>
        <pc:spChg chg="mod">
          <ac:chgData name="Paul Bloemers" userId="fe3832ff3b233e04" providerId="LiveId" clId="{C6E93CD7-6584-495B-BA70-2B2D58AA2E84}" dt="2023-10-11T09:15:55.544" v="691" actId="1076"/>
          <ac:spMkLst>
            <pc:docMk/>
            <pc:sldMk cId="211015501" sldId="277"/>
            <ac:spMk id="19" creationId="{A40C95FB-543B-82E2-9492-DD37791567A7}"/>
          </ac:spMkLst>
        </pc:spChg>
        <pc:spChg chg="mod">
          <ac:chgData name="Paul Bloemers" userId="fe3832ff3b233e04" providerId="LiveId" clId="{C6E93CD7-6584-495B-BA70-2B2D58AA2E84}" dt="2023-10-11T10:49:42.901" v="698" actId="1038"/>
          <ac:spMkLst>
            <pc:docMk/>
            <pc:sldMk cId="211015501" sldId="277"/>
            <ac:spMk id="20" creationId="{87477D8B-29AD-B327-3B36-BF5A2EE465E5}"/>
          </ac:spMkLst>
        </pc:spChg>
        <pc:grpChg chg="add mod">
          <ac:chgData name="Paul Bloemers" userId="fe3832ff3b233e04" providerId="LiveId" clId="{C6E93CD7-6584-495B-BA70-2B2D58AA2E84}" dt="2023-10-11T09:14:12.656" v="644" actId="1076"/>
          <ac:grpSpMkLst>
            <pc:docMk/>
            <pc:sldMk cId="211015501" sldId="277"/>
            <ac:grpSpMk id="7" creationId="{804A0800-B80E-7600-80FA-EA7C2C59AFF1}"/>
          </ac:grpSpMkLst>
        </pc:grpChg>
        <pc:grpChg chg="mod">
          <ac:chgData name="Paul Bloemers" userId="fe3832ff3b233e04" providerId="LiveId" clId="{C6E93CD7-6584-495B-BA70-2B2D58AA2E84}" dt="2023-10-11T09:14:06.941" v="643"/>
          <ac:grpSpMkLst>
            <pc:docMk/>
            <pc:sldMk cId="211015501" sldId="277"/>
            <ac:grpSpMk id="8" creationId="{CC403459-F55E-5974-C1D7-A2F49CF28C60}"/>
          </ac:grpSpMkLst>
        </pc:grpChg>
        <pc:cxnChg chg="mod">
          <ac:chgData name="Paul Bloemers" userId="fe3832ff3b233e04" providerId="LiveId" clId="{C6E93CD7-6584-495B-BA70-2B2D58AA2E84}" dt="2023-10-11T09:14:06.941" v="643"/>
          <ac:cxnSpMkLst>
            <pc:docMk/>
            <pc:sldMk cId="211015501" sldId="277"/>
            <ac:cxnSpMk id="21" creationId="{7BD19BC2-7EC2-4275-32A2-E8B0A44CEB78}"/>
          </ac:cxnSpMkLst>
        </pc:cxnChg>
        <pc:cxnChg chg="mod">
          <ac:chgData name="Paul Bloemers" userId="fe3832ff3b233e04" providerId="LiveId" clId="{C6E93CD7-6584-495B-BA70-2B2D58AA2E84}" dt="2023-10-11T09:14:06.941" v="643"/>
          <ac:cxnSpMkLst>
            <pc:docMk/>
            <pc:sldMk cId="211015501" sldId="277"/>
            <ac:cxnSpMk id="22" creationId="{F05D0855-7F35-464B-E98A-14E11A7BA6DB}"/>
          </ac:cxnSpMkLst>
        </pc:cxnChg>
        <pc:cxnChg chg="mod">
          <ac:chgData name="Paul Bloemers" userId="fe3832ff3b233e04" providerId="LiveId" clId="{C6E93CD7-6584-495B-BA70-2B2D58AA2E84}" dt="2023-10-11T09:14:06.941" v="643"/>
          <ac:cxnSpMkLst>
            <pc:docMk/>
            <pc:sldMk cId="211015501" sldId="277"/>
            <ac:cxnSpMk id="23" creationId="{95E146A4-A155-E246-A96C-3CD4190B7A3E}"/>
          </ac:cxnSpMkLst>
        </pc:cxnChg>
        <pc:cxnChg chg="mod">
          <ac:chgData name="Paul Bloemers" userId="fe3832ff3b233e04" providerId="LiveId" clId="{C6E93CD7-6584-495B-BA70-2B2D58AA2E84}" dt="2023-10-11T09:14:06.941" v="643"/>
          <ac:cxnSpMkLst>
            <pc:docMk/>
            <pc:sldMk cId="211015501" sldId="277"/>
            <ac:cxnSpMk id="24" creationId="{D5091BE5-DAC6-C004-50FA-3A7D3E8161BE}"/>
          </ac:cxnSpMkLst>
        </pc:cxnChg>
        <pc:cxnChg chg="mod">
          <ac:chgData name="Paul Bloemers" userId="fe3832ff3b233e04" providerId="LiveId" clId="{C6E93CD7-6584-495B-BA70-2B2D58AA2E84}" dt="2023-10-11T09:14:06.941" v="643"/>
          <ac:cxnSpMkLst>
            <pc:docMk/>
            <pc:sldMk cId="211015501" sldId="277"/>
            <ac:cxnSpMk id="25" creationId="{FAF7F721-C481-45A2-136D-3991A49FA479}"/>
          </ac:cxnSpMkLst>
        </pc:cxnChg>
        <pc:cxnChg chg="mod">
          <ac:chgData name="Paul Bloemers" userId="fe3832ff3b233e04" providerId="LiveId" clId="{C6E93CD7-6584-495B-BA70-2B2D58AA2E84}" dt="2023-10-11T09:14:06.941" v="643"/>
          <ac:cxnSpMkLst>
            <pc:docMk/>
            <pc:sldMk cId="211015501" sldId="277"/>
            <ac:cxnSpMk id="26" creationId="{08413CE5-1600-5F50-2557-85C56B476BB0}"/>
          </ac:cxnSpMkLst>
        </pc:cxnChg>
        <pc:cxnChg chg="mod">
          <ac:chgData name="Paul Bloemers" userId="fe3832ff3b233e04" providerId="LiveId" clId="{C6E93CD7-6584-495B-BA70-2B2D58AA2E84}" dt="2023-10-11T09:14:06.941" v="643"/>
          <ac:cxnSpMkLst>
            <pc:docMk/>
            <pc:sldMk cId="211015501" sldId="277"/>
            <ac:cxnSpMk id="27" creationId="{76B52ECC-1777-BA68-08FB-5F55166D1F17}"/>
          </ac:cxnSpMkLst>
        </pc:cxnChg>
        <pc:cxnChg chg="mod">
          <ac:chgData name="Paul Bloemers" userId="fe3832ff3b233e04" providerId="LiveId" clId="{C6E93CD7-6584-495B-BA70-2B2D58AA2E84}" dt="2023-10-11T09:14:06.941" v="643"/>
          <ac:cxnSpMkLst>
            <pc:docMk/>
            <pc:sldMk cId="211015501" sldId="277"/>
            <ac:cxnSpMk id="28" creationId="{EF481EE5-436F-D3CD-C9AF-37425901077C}"/>
          </ac:cxnSpMkLst>
        </pc:cxnChg>
        <pc:cxnChg chg="mod">
          <ac:chgData name="Paul Bloemers" userId="fe3832ff3b233e04" providerId="LiveId" clId="{C6E93CD7-6584-495B-BA70-2B2D58AA2E84}" dt="2023-10-11T09:14:06.941" v="643"/>
          <ac:cxnSpMkLst>
            <pc:docMk/>
            <pc:sldMk cId="211015501" sldId="277"/>
            <ac:cxnSpMk id="29" creationId="{17F4E2C9-61E6-2B0B-1F0D-400AC4DD514D}"/>
          </ac:cxnSpMkLst>
        </pc:cxnChg>
        <pc:cxnChg chg="mod">
          <ac:chgData name="Paul Bloemers" userId="fe3832ff3b233e04" providerId="LiveId" clId="{C6E93CD7-6584-495B-BA70-2B2D58AA2E84}" dt="2023-10-11T09:14:06.941" v="643"/>
          <ac:cxnSpMkLst>
            <pc:docMk/>
            <pc:sldMk cId="211015501" sldId="277"/>
            <ac:cxnSpMk id="30" creationId="{7A6AEB62-540D-B06F-B21C-EEF4F34F8D35}"/>
          </ac:cxnSpMkLst>
        </pc:cxnChg>
        <pc:cxnChg chg="mod">
          <ac:chgData name="Paul Bloemers" userId="fe3832ff3b233e04" providerId="LiveId" clId="{C6E93CD7-6584-495B-BA70-2B2D58AA2E84}" dt="2023-10-11T09:14:06.941" v="643"/>
          <ac:cxnSpMkLst>
            <pc:docMk/>
            <pc:sldMk cId="211015501" sldId="277"/>
            <ac:cxnSpMk id="31" creationId="{2128B98D-53E6-320D-0BD7-FF2A15C75A1B}"/>
          </ac:cxnSpMkLst>
        </pc:cxnChg>
      </pc:sldChg>
      <pc:sldChg chg="addSp delSp modSp add mod modAnim">
        <pc:chgData name="Paul Bloemers" userId="fe3832ff3b233e04" providerId="LiveId" clId="{C6E93CD7-6584-495B-BA70-2B2D58AA2E84}" dt="2023-10-11T11:51:16.769" v="1319"/>
        <pc:sldMkLst>
          <pc:docMk/>
          <pc:sldMk cId="3587531256" sldId="278"/>
        </pc:sldMkLst>
        <pc:spChg chg="mod">
          <ac:chgData name="Paul Bloemers" userId="fe3832ff3b233e04" providerId="LiveId" clId="{C6E93CD7-6584-495B-BA70-2B2D58AA2E84}" dt="2023-10-11T10:52:43.844" v="754" actId="14100"/>
          <ac:spMkLst>
            <pc:docMk/>
            <pc:sldMk cId="3587531256" sldId="278"/>
            <ac:spMk id="4" creationId="{7186B7B0-6041-513C-9BDA-0DF957B4330B}"/>
          </ac:spMkLst>
        </pc:spChg>
        <pc:spChg chg="add mod">
          <ac:chgData name="Paul Bloemers" userId="fe3832ff3b233e04" providerId="LiveId" clId="{C6E93CD7-6584-495B-BA70-2B2D58AA2E84}" dt="2023-10-11T10:55:50.806" v="830" actId="164"/>
          <ac:spMkLst>
            <pc:docMk/>
            <pc:sldMk cId="3587531256" sldId="278"/>
            <ac:spMk id="5" creationId="{DF90761C-2FF7-3167-08D3-5EB142485E64}"/>
          </ac:spMkLst>
        </pc:spChg>
        <pc:spChg chg="mod">
          <ac:chgData name="Paul Bloemers" userId="fe3832ff3b233e04" providerId="LiveId" clId="{C6E93CD7-6584-495B-BA70-2B2D58AA2E84}" dt="2023-10-11T10:52:55.253" v="766" actId="1036"/>
          <ac:spMkLst>
            <pc:docMk/>
            <pc:sldMk cId="3587531256" sldId="278"/>
            <ac:spMk id="6" creationId="{0987E8A2-1D2B-7BAC-2AE4-6E55B01025B3}"/>
          </ac:spMkLst>
        </pc:spChg>
        <pc:spChg chg="mod">
          <ac:chgData name="Paul Bloemers" userId="fe3832ff3b233e04" providerId="LiveId" clId="{C6E93CD7-6584-495B-BA70-2B2D58AA2E84}" dt="2023-10-11T10:58:11.337" v="874" actId="1036"/>
          <ac:spMkLst>
            <pc:docMk/>
            <pc:sldMk cId="3587531256" sldId="278"/>
            <ac:spMk id="9" creationId="{0DF99041-DDB3-617B-FB66-ED724AB7DDCB}"/>
          </ac:spMkLst>
        </pc:spChg>
        <pc:spChg chg="mod">
          <ac:chgData name="Paul Bloemers" userId="fe3832ff3b233e04" providerId="LiveId" clId="{C6E93CD7-6584-495B-BA70-2B2D58AA2E84}" dt="2023-10-11T10:58:11.337" v="874" actId="1036"/>
          <ac:spMkLst>
            <pc:docMk/>
            <pc:sldMk cId="3587531256" sldId="278"/>
            <ac:spMk id="10" creationId="{ED5AAC06-1CA2-06E1-018D-52A1F2790079}"/>
          </ac:spMkLst>
        </pc:spChg>
        <pc:spChg chg="mod">
          <ac:chgData name="Paul Bloemers" userId="fe3832ff3b233e04" providerId="LiveId" clId="{C6E93CD7-6584-495B-BA70-2B2D58AA2E84}" dt="2023-10-11T10:58:11.337" v="874" actId="1036"/>
          <ac:spMkLst>
            <pc:docMk/>
            <pc:sldMk cId="3587531256" sldId="278"/>
            <ac:spMk id="11" creationId="{B690125B-3BF2-0994-76CD-8AE06B89BF81}"/>
          </ac:spMkLst>
        </pc:spChg>
        <pc:spChg chg="mod">
          <ac:chgData name="Paul Bloemers" userId="fe3832ff3b233e04" providerId="LiveId" clId="{C6E93CD7-6584-495B-BA70-2B2D58AA2E84}" dt="2023-10-11T10:58:11.337" v="874" actId="1036"/>
          <ac:spMkLst>
            <pc:docMk/>
            <pc:sldMk cId="3587531256" sldId="278"/>
            <ac:spMk id="12" creationId="{D9CCF20C-7E71-8C67-9C99-C2CE14C51B65}"/>
          </ac:spMkLst>
        </pc:spChg>
        <pc:spChg chg="mod">
          <ac:chgData name="Paul Bloemers" userId="fe3832ff3b233e04" providerId="LiveId" clId="{C6E93CD7-6584-495B-BA70-2B2D58AA2E84}" dt="2023-10-11T10:58:11.337" v="874" actId="1036"/>
          <ac:spMkLst>
            <pc:docMk/>
            <pc:sldMk cId="3587531256" sldId="278"/>
            <ac:spMk id="13" creationId="{077ECC20-1E7D-2FF4-1178-FA57BF02E35F}"/>
          </ac:spMkLst>
        </pc:spChg>
        <pc:spChg chg="mod">
          <ac:chgData name="Paul Bloemers" userId="fe3832ff3b233e04" providerId="LiveId" clId="{C6E93CD7-6584-495B-BA70-2B2D58AA2E84}" dt="2023-10-11T10:57:57.933" v="865" actId="1038"/>
          <ac:spMkLst>
            <pc:docMk/>
            <pc:sldMk cId="3587531256" sldId="278"/>
            <ac:spMk id="14" creationId="{03F02FE9-5CF0-0AA5-9C61-121A28B9ED8C}"/>
          </ac:spMkLst>
        </pc:spChg>
        <pc:spChg chg="mod">
          <ac:chgData name="Paul Bloemers" userId="fe3832ff3b233e04" providerId="LiveId" clId="{C6E93CD7-6584-495B-BA70-2B2D58AA2E84}" dt="2023-10-11T10:57:57.933" v="865" actId="1038"/>
          <ac:spMkLst>
            <pc:docMk/>
            <pc:sldMk cId="3587531256" sldId="278"/>
            <ac:spMk id="15" creationId="{00E2CB03-02C1-B1BF-9088-034614433236}"/>
          </ac:spMkLst>
        </pc:spChg>
        <pc:spChg chg="mod">
          <ac:chgData name="Paul Bloemers" userId="fe3832ff3b233e04" providerId="LiveId" clId="{C6E93CD7-6584-495B-BA70-2B2D58AA2E84}" dt="2023-10-11T10:57:57.933" v="865" actId="1038"/>
          <ac:spMkLst>
            <pc:docMk/>
            <pc:sldMk cId="3587531256" sldId="278"/>
            <ac:spMk id="16" creationId="{5529B1C3-5803-923F-F7FF-430742078E54}"/>
          </ac:spMkLst>
        </pc:spChg>
        <pc:spChg chg="mod">
          <ac:chgData name="Paul Bloemers" userId="fe3832ff3b233e04" providerId="LiveId" clId="{C6E93CD7-6584-495B-BA70-2B2D58AA2E84}" dt="2023-10-11T10:57:57.933" v="865" actId="1038"/>
          <ac:spMkLst>
            <pc:docMk/>
            <pc:sldMk cId="3587531256" sldId="278"/>
            <ac:spMk id="17" creationId="{20C2278A-B201-838C-99A0-E881F591E30C}"/>
          </ac:spMkLst>
        </pc:spChg>
        <pc:spChg chg="mod">
          <ac:chgData name="Paul Bloemers" userId="fe3832ff3b233e04" providerId="LiveId" clId="{C6E93CD7-6584-495B-BA70-2B2D58AA2E84}" dt="2023-10-11T10:57:50.638" v="862" actId="1037"/>
          <ac:spMkLst>
            <pc:docMk/>
            <pc:sldMk cId="3587531256" sldId="278"/>
            <ac:spMk id="18" creationId="{4CB96F89-41F4-2C8E-0ADF-A4885FB5973C}"/>
          </ac:spMkLst>
        </pc:spChg>
        <pc:spChg chg="add mod">
          <ac:chgData name="Paul Bloemers" userId="fe3832ff3b233e04" providerId="LiveId" clId="{C6E93CD7-6584-495B-BA70-2B2D58AA2E84}" dt="2023-10-11T10:55:36.998" v="828" actId="207"/>
          <ac:spMkLst>
            <pc:docMk/>
            <pc:sldMk cId="3587531256" sldId="278"/>
            <ac:spMk id="32" creationId="{D90BC84D-3C6B-1477-8026-C1F2C4F8A297}"/>
          </ac:spMkLst>
        </pc:spChg>
        <pc:spChg chg="add mod">
          <ac:chgData name="Paul Bloemers" userId="fe3832ff3b233e04" providerId="LiveId" clId="{C6E93CD7-6584-495B-BA70-2B2D58AA2E84}" dt="2023-10-11T10:56:16.997" v="842" actId="1076"/>
          <ac:spMkLst>
            <pc:docMk/>
            <pc:sldMk cId="3587531256" sldId="278"/>
            <ac:spMk id="34" creationId="{D7F2644D-527D-B928-06AB-000E8914D3C9}"/>
          </ac:spMkLst>
        </pc:spChg>
        <pc:spChg chg="mod">
          <ac:chgData name="Paul Bloemers" userId="fe3832ff3b233e04" providerId="LiveId" clId="{C6E93CD7-6584-495B-BA70-2B2D58AA2E84}" dt="2023-10-11T10:56:43.684" v="850" actId="20577"/>
          <ac:spMkLst>
            <pc:docMk/>
            <pc:sldMk cId="3587531256" sldId="278"/>
            <ac:spMk id="37" creationId="{1A585970-4EFB-D1A1-64C5-3D868790F52F}"/>
          </ac:spMkLst>
        </pc:spChg>
        <pc:spChg chg="add mod">
          <ac:chgData name="Paul Bloemers" userId="fe3832ff3b233e04" providerId="LiveId" clId="{C6E93CD7-6584-495B-BA70-2B2D58AA2E84}" dt="2023-10-11T10:57:16.840" v="855" actId="1037"/>
          <ac:spMkLst>
            <pc:docMk/>
            <pc:sldMk cId="3587531256" sldId="278"/>
            <ac:spMk id="38" creationId="{B9CDF55D-731A-5B5A-7757-765D99BFA094}"/>
          </ac:spMkLst>
        </pc:spChg>
        <pc:spChg chg="add del mod">
          <ac:chgData name="Paul Bloemers" userId="fe3832ff3b233e04" providerId="LiveId" clId="{C6E93CD7-6584-495B-BA70-2B2D58AA2E84}" dt="2023-10-11T11:00:29.964" v="896" actId="478"/>
          <ac:spMkLst>
            <pc:docMk/>
            <pc:sldMk cId="3587531256" sldId="278"/>
            <ac:spMk id="39" creationId="{FFB147B9-42AD-3188-046B-AFCF27E5ABEB}"/>
          </ac:spMkLst>
        </pc:spChg>
        <pc:spChg chg="add del mod">
          <ac:chgData name="Paul Bloemers" userId="fe3832ff3b233e04" providerId="LiveId" clId="{C6E93CD7-6584-495B-BA70-2B2D58AA2E84}" dt="2023-10-11T11:00:28.590" v="895" actId="478"/>
          <ac:spMkLst>
            <pc:docMk/>
            <pc:sldMk cId="3587531256" sldId="278"/>
            <ac:spMk id="40" creationId="{B001495D-692A-E572-0F20-7F26793B9242}"/>
          </ac:spMkLst>
        </pc:spChg>
        <pc:spChg chg="add del mod">
          <ac:chgData name="Paul Bloemers" userId="fe3832ff3b233e04" providerId="LiveId" clId="{C6E93CD7-6584-495B-BA70-2B2D58AA2E84}" dt="2023-10-11T11:00:26.742" v="894" actId="478"/>
          <ac:spMkLst>
            <pc:docMk/>
            <pc:sldMk cId="3587531256" sldId="278"/>
            <ac:spMk id="41" creationId="{3BF3DCA9-95E3-C0BF-9B89-E0A3DF47550A}"/>
          </ac:spMkLst>
        </pc:spChg>
        <pc:spChg chg="add del mod">
          <ac:chgData name="Paul Bloemers" userId="fe3832ff3b233e04" providerId="LiveId" clId="{C6E93CD7-6584-495B-BA70-2B2D58AA2E84}" dt="2023-10-11T11:00:23.894" v="893" actId="478"/>
          <ac:spMkLst>
            <pc:docMk/>
            <pc:sldMk cId="3587531256" sldId="278"/>
            <ac:spMk id="42" creationId="{FA9ABEB7-61B3-574A-CDE3-E69140DE7BFD}"/>
          </ac:spMkLst>
        </pc:spChg>
        <pc:spChg chg="add mod">
          <ac:chgData name="Paul Bloemers" userId="fe3832ff3b233e04" providerId="LiveId" clId="{C6E93CD7-6584-495B-BA70-2B2D58AA2E84}" dt="2023-10-11T11:01:35.238" v="910" actId="164"/>
          <ac:spMkLst>
            <pc:docMk/>
            <pc:sldMk cId="3587531256" sldId="278"/>
            <ac:spMk id="43" creationId="{20A00336-5426-FCE7-396F-ACB0EA3786A9}"/>
          </ac:spMkLst>
        </pc:spChg>
        <pc:spChg chg="add mod">
          <ac:chgData name="Paul Bloemers" userId="fe3832ff3b233e04" providerId="LiveId" clId="{C6E93CD7-6584-495B-BA70-2B2D58AA2E84}" dt="2023-10-11T11:01:35.238" v="910" actId="164"/>
          <ac:spMkLst>
            <pc:docMk/>
            <pc:sldMk cId="3587531256" sldId="278"/>
            <ac:spMk id="44" creationId="{72293EDF-A8C6-8D98-0F4C-E2A8574575CB}"/>
          </ac:spMkLst>
        </pc:spChg>
        <pc:spChg chg="add mod">
          <ac:chgData name="Paul Bloemers" userId="fe3832ff3b233e04" providerId="LiveId" clId="{C6E93CD7-6584-495B-BA70-2B2D58AA2E84}" dt="2023-10-11T11:02:19.092" v="922" actId="1076"/>
          <ac:spMkLst>
            <pc:docMk/>
            <pc:sldMk cId="3587531256" sldId="278"/>
            <ac:spMk id="46" creationId="{1633A830-4EF1-AAB8-6B6F-CD3C8F8A0974}"/>
          </ac:spMkLst>
        </pc:spChg>
        <pc:spChg chg="add del mod">
          <ac:chgData name="Paul Bloemers" userId="fe3832ff3b233e04" providerId="LiveId" clId="{C6E93CD7-6584-495B-BA70-2B2D58AA2E84}" dt="2023-10-11T11:02:25.966" v="924"/>
          <ac:spMkLst>
            <pc:docMk/>
            <pc:sldMk cId="3587531256" sldId="278"/>
            <ac:spMk id="47" creationId="{71C59CC0-8F57-1416-D09D-969869CFE223}"/>
          </ac:spMkLst>
        </pc:spChg>
        <pc:spChg chg="add mod">
          <ac:chgData name="Paul Bloemers" userId="fe3832ff3b233e04" providerId="LiveId" clId="{C6E93CD7-6584-495B-BA70-2B2D58AA2E84}" dt="2023-10-11T11:03:03.904" v="956" actId="1035"/>
          <ac:spMkLst>
            <pc:docMk/>
            <pc:sldMk cId="3587531256" sldId="278"/>
            <ac:spMk id="48" creationId="{217820E7-2A2E-CE38-893D-63D69BF2FC9A}"/>
          </ac:spMkLst>
        </pc:spChg>
        <pc:spChg chg="add mod">
          <ac:chgData name="Paul Bloemers" userId="fe3832ff3b233e04" providerId="LiveId" clId="{C6E93CD7-6584-495B-BA70-2B2D58AA2E84}" dt="2023-10-11T11:03:33.979" v="961" actId="1076"/>
          <ac:spMkLst>
            <pc:docMk/>
            <pc:sldMk cId="3587531256" sldId="278"/>
            <ac:spMk id="49" creationId="{EE1B8FC5-C1BF-E032-0C20-5B4B661FA7C3}"/>
          </ac:spMkLst>
        </pc:spChg>
        <pc:spChg chg="add del">
          <ac:chgData name="Paul Bloemers" userId="fe3832ff3b233e04" providerId="LiveId" clId="{C6E93CD7-6584-495B-BA70-2B2D58AA2E84}" dt="2023-10-11T11:04:02.227" v="963" actId="478"/>
          <ac:spMkLst>
            <pc:docMk/>
            <pc:sldMk cId="3587531256" sldId="278"/>
            <ac:spMk id="50" creationId="{11096A9F-20C8-D2E5-7966-C880099DFCD8}"/>
          </ac:spMkLst>
        </pc:spChg>
        <pc:spChg chg="add mod">
          <ac:chgData name="Paul Bloemers" userId="fe3832ff3b233e04" providerId="LiveId" clId="{C6E93CD7-6584-495B-BA70-2B2D58AA2E84}" dt="2023-10-11T11:11:11.752" v="1278" actId="1037"/>
          <ac:spMkLst>
            <pc:docMk/>
            <pc:sldMk cId="3587531256" sldId="278"/>
            <ac:spMk id="51" creationId="{E971FC79-F4B2-CFBA-9D37-BC0547C58045}"/>
          </ac:spMkLst>
        </pc:spChg>
        <pc:spChg chg="add mod">
          <ac:chgData name="Paul Bloemers" userId="fe3832ff3b233e04" providerId="LiveId" clId="{C6E93CD7-6584-495B-BA70-2B2D58AA2E84}" dt="2023-10-11T11:07:12.683" v="1022" actId="1076"/>
          <ac:spMkLst>
            <pc:docMk/>
            <pc:sldMk cId="3587531256" sldId="278"/>
            <ac:spMk id="57" creationId="{50352101-03D6-C1E5-3357-2BA2A90A02FB}"/>
          </ac:spMkLst>
        </pc:spChg>
        <pc:spChg chg="add mod">
          <ac:chgData name="Paul Bloemers" userId="fe3832ff3b233e04" providerId="LiveId" clId="{C6E93CD7-6584-495B-BA70-2B2D58AA2E84}" dt="2023-10-11T11:12:54.018" v="1311" actId="20577"/>
          <ac:spMkLst>
            <pc:docMk/>
            <pc:sldMk cId="3587531256" sldId="278"/>
            <ac:spMk id="58" creationId="{5DB5C48F-1458-E675-6666-D3AB4A786BC9}"/>
          </ac:spMkLst>
        </pc:spChg>
        <pc:spChg chg="add mod">
          <ac:chgData name="Paul Bloemers" userId="fe3832ff3b233e04" providerId="LiveId" clId="{C6E93CD7-6584-495B-BA70-2B2D58AA2E84}" dt="2023-10-11T11:50:52.719" v="1316" actId="1076"/>
          <ac:spMkLst>
            <pc:docMk/>
            <pc:sldMk cId="3587531256" sldId="278"/>
            <ac:spMk id="59" creationId="{F0241659-21C3-A1A0-12D8-C20064B5D2C5}"/>
          </ac:spMkLst>
        </pc:spChg>
        <pc:grpChg chg="mod">
          <ac:chgData name="Paul Bloemers" userId="fe3832ff3b233e04" providerId="LiveId" clId="{C6E93CD7-6584-495B-BA70-2B2D58AA2E84}" dt="2023-10-11T11:02:52.320" v="953" actId="1037"/>
          <ac:grpSpMkLst>
            <pc:docMk/>
            <pc:sldMk cId="3587531256" sldId="278"/>
            <ac:grpSpMk id="7" creationId="{804A0800-B80E-7600-80FA-EA7C2C59AFF1}"/>
          </ac:grpSpMkLst>
        </pc:grpChg>
        <pc:grpChg chg="add mod">
          <ac:chgData name="Paul Bloemers" userId="fe3832ff3b233e04" providerId="LiveId" clId="{C6E93CD7-6584-495B-BA70-2B2D58AA2E84}" dt="2023-10-11T11:02:52.320" v="953" actId="1037"/>
          <ac:grpSpMkLst>
            <pc:docMk/>
            <pc:sldMk cId="3587531256" sldId="278"/>
            <ac:grpSpMk id="33" creationId="{8400B1EB-A969-326B-BDAA-9AA2801C74B6}"/>
          </ac:grpSpMkLst>
        </pc:grpChg>
        <pc:grpChg chg="add mod">
          <ac:chgData name="Paul Bloemers" userId="fe3832ff3b233e04" providerId="LiveId" clId="{C6E93CD7-6584-495B-BA70-2B2D58AA2E84}" dt="2023-10-11T11:02:52.320" v="953" actId="1037"/>
          <ac:grpSpMkLst>
            <pc:docMk/>
            <pc:sldMk cId="3587531256" sldId="278"/>
            <ac:grpSpMk id="35" creationId="{3CD26750-37F7-FB69-0736-FEEEED83BAA0}"/>
          </ac:grpSpMkLst>
        </pc:grpChg>
        <pc:grpChg chg="add mod">
          <ac:chgData name="Paul Bloemers" userId="fe3832ff3b233e04" providerId="LiveId" clId="{C6E93CD7-6584-495B-BA70-2B2D58AA2E84}" dt="2023-10-11T11:11:07.650" v="1267" actId="14100"/>
          <ac:grpSpMkLst>
            <pc:docMk/>
            <pc:sldMk cId="3587531256" sldId="278"/>
            <ac:grpSpMk id="45" creationId="{CDFE99F5-6977-0D41-6F38-00FC77B382EA}"/>
          </ac:grpSpMkLst>
        </pc:grpChg>
        <pc:cxnChg chg="add mod">
          <ac:chgData name="Paul Bloemers" userId="fe3832ff3b233e04" providerId="LiveId" clId="{C6E93CD7-6584-495B-BA70-2B2D58AA2E84}" dt="2023-10-11T10:55:50.806" v="830" actId="164"/>
          <ac:cxnSpMkLst>
            <pc:docMk/>
            <pc:sldMk cId="3587531256" sldId="278"/>
            <ac:cxnSpMk id="3" creationId="{9187AADA-399F-B5EC-6170-4076FB5A7C89}"/>
          </ac:cxnSpMkLst>
        </pc:cxnChg>
        <pc:cxnChg chg="mod">
          <ac:chgData name="Paul Bloemers" userId="fe3832ff3b233e04" providerId="LiveId" clId="{C6E93CD7-6584-495B-BA70-2B2D58AA2E84}" dt="2023-10-11T10:56:34.756" v="846" actId="1076"/>
          <ac:cxnSpMkLst>
            <pc:docMk/>
            <pc:sldMk cId="3587531256" sldId="278"/>
            <ac:cxnSpMk id="36" creationId="{193C6341-B8E8-35ED-8C9F-7DD0A6E3FE4F}"/>
          </ac:cxnSpMkLst>
        </pc:cxnChg>
        <pc:cxnChg chg="add mod">
          <ac:chgData name="Paul Bloemers" userId="fe3832ff3b233e04" providerId="LiveId" clId="{C6E93CD7-6584-495B-BA70-2B2D58AA2E84}" dt="2023-10-11T11:11:22.337" v="1292" actId="1038"/>
          <ac:cxnSpMkLst>
            <pc:docMk/>
            <pc:sldMk cId="3587531256" sldId="278"/>
            <ac:cxnSpMk id="53" creationId="{0F281652-7747-FD6F-7771-B95F6A627838}"/>
          </ac:cxnSpMkLst>
        </pc:cxnChg>
        <pc:cxnChg chg="add mod">
          <ac:chgData name="Paul Bloemers" userId="fe3832ff3b233e04" providerId="LiveId" clId="{C6E93CD7-6584-495B-BA70-2B2D58AA2E84}" dt="2023-10-11T11:11:30.874" v="1295" actId="14100"/>
          <ac:cxnSpMkLst>
            <pc:docMk/>
            <pc:sldMk cId="3587531256" sldId="278"/>
            <ac:cxnSpMk id="55" creationId="{3D6A1759-E5D0-E08A-390B-1A1CF85F5D7C}"/>
          </ac:cxnSpMkLst>
        </pc:cxnChg>
        <pc:cxnChg chg="add mod">
          <ac:chgData name="Paul Bloemers" userId="fe3832ff3b233e04" providerId="LiveId" clId="{C6E93CD7-6584-495B-BA70-2B2D58AA2E84}" dt="2023-10-11T11:11:56.739" v="1309" actId="14100"/>
          <ac:cxnSpMkLst>
            <pc:docMk/>
            <pc:sldMk cId="3587531256" sldId="278"/>
            <ac:cxnSpMk id="56" creationId="{EE316353-BC81-93E1-2FEC-F63402C40ABF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2067DD-53B7-4D15-A781-B44128A1F6F8}" type="datetimeFigureOut">
              <a:rPr lang="nl-NL" smtClean="0"/>
              <a:t>11-10-2023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506FB8-F76C-4830-B5A6-59D3AFDAFA4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078121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506FB8-F76C-4830-B5A6-59D3AFDAFA4A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5969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Vrije vorm: vorm 7">
            <a:extLst>
              <a:ext uri="{FF2B5EF4-FFF2-40B4-BE49-F238E27FC236}">
                <a16:creationId xmlns:a16="http://schemas.microsoft.com/office/drawing/2014/main" id="{14CE7DE5-FC35-4FFD-AE29-C150217DEEED}"/>
              </a:ext>
            </a:extLst>
          </p:cNvPr>
          <p:cNvSpPr/>
          <p:nvPr/>
        </p:nvSpPr>
        <p:spPr>
          <a:xfrm rot="2700000">
            <a:off x="4407766" y="-1516342"/>
            <a:ext cx="3376466" cy="3376466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14" name="Groep 13">
            <a:extLst>
              <a:ext uri="{FF2B5EF4-FFF2-40B4-BE49-F238E27FC236}">
                <a16:creationId xmlns:a16="http://schemas.microsoft.com/office/drawing/2014/main" id="{2449F54E-C47E-4B61-8DF0-516E154B1163}"/>
              </a:ext>
            </a:extLst>
          </p:cNvPr>
          <p:cNvGrpSpPr/>
          <p:nvPr/>
        </p:nvGrpSpPr>
        <p:grpSpPr>
          <a:xfrm>
            <a:off x="4470321" y="-643744"/>
            <a:ext cx="8001078" cy="7768444"/>
            <a:chOff x="4470321" y="-643744"/>
            <a:chExt cx="8001078" cy="7768444"/>
          </a:xfrm>
        </p:grpSpPr>
        <p:sp>
          <p:nvSpPr>
            <p:cNvPr id="7" name="Vrije vorm: vorm 6">
              <a:extLst>
                <a:ext uri="{FF2B5EF4-FFF2-40B4-BE49-F238E27FC236}">
                  <a16:creationId xmlns:a16="http://schemas.microsoft.com/office/drawing/2014/main" id="{1285F57F-432D-4013-979E-83DAE5EC5DF8}"/>
                </a:ext>
              </a:extLst>
            </p:cNvPr>
            <p:cNvSpPr/>
            <p:nvPr/>
          </p:nvSpPr>
          <p:spPr>
            <a:xfrm>
              <a:off x="4470321" y="-643744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258812">
                <a:alpha val="80000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  <p:sp>
          <p:nvSpPr>
            <p:cNvPr id="9" name="Vrije vorm: vorm 8">
              <a:extLst>
                <a:ext uri="{FF2B5EF4-FFF2-40B4-BE49-F238E27FC236}">
                  <a16:creationId xmlns:a16="http://schemas.microsoft.com/office/drawing/2014/main" id="{BDD80E4D-26F5-404F-B0AB-1C3820B74351}"/>
                </a:ext>
              </a:extLst>
            </p:cNvPr>
            <p:cNvSpPr/>
            <p:nvPr/>
          </p:nvSpPr>
          <p:spPr>
            <a:xfrm>
              <a:off x="4724399" y="-622300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1A80B6">
                <a:alpha val="87843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</p:grpSp>
      <p:sp>
        <p:nvSpPr>
          <p:cNvPr id="10" name="Tekstvak 9">
            <a:extLst>
              <a:ext uri="{FF2B5EF4-FFF2-40B4-BE49-F238E27FC236}">
                <a16:creationId xmlns:a16="http://schemas.microsoft.com/office/drawing/2014/main" id="{B60AB401-CB0B-4E2D-95D9-3264E568526D}"/>
              </a:ext>
            </a:extLst>
          </p:cNvPr>
          <p:cNvSpPr txBox="1"/>
          <p:nvPr/>
        </p:nvSpPr>
        <p:spPr>
          <a:xfrm>
            <a:off x="10821028" y="6488668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456 VWO</a:t>
            </a:r>
          </a:p>
        </p:txBody>
      </p:sp>
      <p:pic>
        <p:nvPicPr>
          <p:cNvPr id="11" name="Afbeelding 10" descr="Afbeelding met teken, shirt&#10;&#10;Automatisch gegenereerde beschrijving">
            <a:extLst>
              <a:ext uri="{FF2B5EF4-FFF2-40B4-BE49-F238E27FC236}">
                <a16:creationId xmlns:a16="http://schemas.microsoft.com/office/drawing/2014/main" id="{332D835C-91F6-4596-9A50-C97FEB6F00F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1654" y="132186"/>
            <a:ext cx="1928692" cy="1243861"/>
          </a:xfrm>
          <a:prstGeom prst="rect">
            <a:avLst/>
          </a:prstGeom>
        </p:spPr>
      </p:pic>
      <p:sp>
        <p:nvSpPr>
          <p:cNvPr id="12" name="Titel 1">
            <a:extLst>
              <a:ext uri="{FF2B5EF4-FFF2-40B4-BE49-F238E27FC236}">
                <a16:creationId xmlns:a16="http://schemas.microsoft.com/office/drawing/2014/main" id="{92294A8B-377A-461D-87D6-A5AD20E7B65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0" y="2959100"/>
            <a:ext cx="12192000" cy="1785913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/>
            </a:lvl1pPr>
          </a:lstStyle>
          <a:p>
            <a:r>
              <a:rPr lang="nl-NL" b="1" spc="300">
                <a:latin typeface="Arial" panose="020B0604020202020204" pitchFamily="34" charset="0"/>
                <a:cs typeface="Arial" panose="020B0604020202020204" pitchFamily="34" charset="0"/>
              </a:rPr>
              <a:t>TITEL</a:t>
            </a:r>
          </a:p>
        </p:txBody>
      </p:sp>
      <p:sp>
        <p:nvSpPr>
          <p:cNvPr id="13" name="Ondertitel 2">
            <a:extLst>
              <a:ext uri="{FF2B5EF4-FFF2-40B4-BE49-F238E27FC236}">
                <a16:creationId xmlns:a16="http://schemas.microsoft.com/office/drawing/2014/main" id="{3B9BB25F-D78A-4C4C-AAD3-4183547A2E9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-1" y="5081199"/>
            <a:ext cx="12191999" cy="705656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nl-NL">
                <a:solidFill>
                  <a:schemeClr val="bg2">
                    <a:lumMod val="25000"/>
                  </a:schemeClr>
                </a:solidFill>
              </a:rPr>
              <a:t>SUBTITEL</a:t>
            </a:r>
          </a:p>
        </p:txBody>
      </p:sp>
    </p:spTree>
    <p:extLst>
      <p:ext uri="{BB962C8B-B14F-4D97-AF65-F5344CB8AC3E}">
        <p14:creationId xmlns:p14="http://schemas.microsoft.com/office/powerpoint/2010/main" val="3508938479"/>
      </p:ext>
    </p:extLst>
  </p:cSld>
  <p:clrMapOvr>
    <a:masterClrMapping/>
  </p:clrMapOvr>
  <p:transition spd="slow">
    <p:blind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1381F5A1-8801-40DF-A147-F2C86E3F8271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524A677-162E-477F-BC8C-EBBE32B06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CAD10E-3C39-4C75-A5EA-70B6897CCC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5600" y="1825625"/>
            <a:ext cx="5288456" cy="466725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611378B-7022-421B-A405-65C5E84D3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664200" cy="466724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9" name="Vrije vorm: vorm 8">
            <a:extLst>
              <a:ext uri="{FF2B5EF4-FFF2-40B4-BE49-F238E27FC236}">
                <a16:creationId xmlns:a16="http://schemas.microsoft.com/office/drawing/2014/main" id="{2605C911-2B0A-47F9-8131-5E4DF28ED9A7}"/>
              </a:ext>
            </a:extLst>
          </p:cNvPr>
          <p:cNvSpPr/>
          <p:nvPr/>
        </p:nvSpPr>
        <p:spPr>
          <a:xfrm rot="13500000">
            <a:off x="10288822" y="6253998"/>
            <a:ext cx="1157202" cy="1157202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47625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37867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hoek 11">
            <a:extLst>
              <a:ext uri="{FF2B5EF4-FFF2-40B4-BE49-F238E27FC236}">
                <a16:creationId xmlns:a16="http://schemas.microsoft.com/office/drawing/2014/main" id="{2A65210F-4C8B-45D7-891B-619FD1F7FBA0}"/>
              </a:ext>
            </a:extLst>
          </p:cNvPr>
          <p:cNvSpPr/>
          <p:nvPr/>
        </p:nvSpPr>
        <p:spPr>
          <a:xfrm rot="3600000">
            <a:off x="11411984" y="6131925"/>
            <a:ext cx="1371600" cy="1371600"/>
          </a:xfrm>
          <a:prstGeom prst="rect">
            <a:avLst/>
          </a:prstGeom>
          <a:solidFill>
            <a:srgbClr val="258812"/>
          </a:solidFill>
          <a:ln w="762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73CC239E-71CD-4766-A6E8-C2A49B214C58}"/>
              </a:ext>
            </a:extLst>
          </p:cNvPr>
          <p:cNvSpPr/>
          <p:nvPr/>
        </p:nvSpPr>
        <p:spPr>
          <a:xfrm rot="3600000">
            <a:off x="11473851" y="6187331"/>
            <a:ext cx="1244464" cy="1244464"/>
          </a:xfrm>
          <a:prstGeom prst="rect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7BAC3EC0-14F0-44E0-918A-2C7ADDB9AFC6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E8DE244-E7A0-452F-943A-B4505F08B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65125"/>
            <a:ext cx="11480800" cy="1325563"/>
          </a:xfrm>
          <a:prstGeom prst="rect">
            <a:avLst/>
          </a:prstGeo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07CE850-C25A-43F7-A75C-7C39EF0ABD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5600" y="1681163"/>
            <a:ext cx="56419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0BBEBD2-A9D1-45C8-9D3E-CE2EBF26A8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5600" y="2505075"/>
            <a:ext cx="5641976" cy="39878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1269C68-638B-48F3-894E-A16187D3D5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6642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BFCBF78-E6B8-43ED-987D-FE731CE3F5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505074"/>
            <a:ext cx="5664199" cy="398779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2839803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 9">
            <a:extLst>
              <a:ext uri="{FF2B5EF4-FFF2-40B4-BE49-F238E27FC236}">
                <a16:creationId xmlns:a16="http://schemas.microsoft.com/office/drawing/2014/main" id="{7BAC3EC0-14F0-44E0-918A-2C7ADDB9AFC6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E8DE244-E7A0-452F-943A-B4505F08B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65125"/>
            <a:ext cx="11480800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07CE850-C25A-43F7-A75C-7C39EF0ABD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5600" y="1681163"/>
            <a:ext cx="56419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0BBEBD2-A9D1-45C8-9D3E-CE2EBF26A8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5600" y="2505075"/>
            <a:ext cx="5641976" cy="39878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1269C68-638B-48F3-894E-A16187D3D5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6642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BFCBF78-E6B8-43ED-987D-FE731CE3F5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505074"/>
            <a:ext cx="5664199" cy="398779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9" name="Vrije vorm: vorm 8">
            <a:extLst>
              <a:ext uri="{FF2B5EF4-FFF2-40B4-BE49-F238E27FC236}">
                <a16:creationId xmlns:a16="http://schemas.microsoft.com/office/drawing/2014/main" id="{73766AD9-A3A1-45AA-B861-8D5BF601A55D}"/>
              </a:ext>
            </a:extLst>
          </p:cNvPr>
          <p:cNvSpPr/>
          <p:nvPr/>
        </p:nvSpPr>
        <p:spPr>
          <a:xfrm rot="8100000">
            <a:off x="11557653" y="4961426"/>
            <a:ext cx="1268693" cy="1268693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53975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796306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>
            <a:extLst>
              <a:ext uri="{FF2B5EF4-FFF2-40B4-BE49-F238E27FC236}">
                <a16:creationId xmlns:a16="http://schemas.microsoft.com/office/drawing/2014/main" id="{62B3E5B7-6474-4E27-A803-5FDF49C60BD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EE867F45-FC24-404F-930A-15D5F0D09DBE}"/>
              </a:ext>
            </a:extLst>
          </p:cNvPr>
          <p:cNvSpPr/>
          <p:nvPr/>
        </p:nvSpPr>
        <p:spPr>
          <a:xfrm rot="3600000">
            <a:off x="11411984" y="6131925"/>
            <a:ext cx="1371600" cy="1371600"/>
          </a:xfrm>
          <a:prstGeom prst="rect">
            <a:avLst/>
          </a:prstGeom>
          <a:solidFill>
            <a:srgbClr val="258812"/>
          </a:solidFill>
          <a:ln w="762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46F2C884-2AD3-44A1-858D-531A631C745D}"/>
              </a:ext>
            </a:extLst>
          </p:cNvPr>
          <p:cNvSpPr/>
          <p:nvPr/>
        </p:nvSpPr>
        <p:spPr>
          <a:xfrm rot="3600000">
            <a:off x="11473851" y="6187331"/>
            <a:ext cx="1244464" cy="1244464"/>
          </a:xfrm>
          <a:prstGeom prst="rect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2D2AF16-A201-403F-AB81-9D567E05F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63892297"/>
      </p:ext>
    </p:extLst>
  </p:cSld>
  <p:clrMapOvr>
    <a:masterClrMapping/>
  </p:clrMapOvr>
  <p:transition spd="slow">
    <p:blinds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>
            <a:extLst>
              <a:ext uri="{FF2B5EF4-FFF2-40B4-BE49-F238E27FC236}">
                <a16:creationId xmlns:a16="http://schemas.microsoft.com/office/drawing/2014/main" id="{62B3E5B7-6474-4E27-A803-5FDF49C60BD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2D2AF16-A201-403F-AB81-9D567E05F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152515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Vrije vorm: vorm 9">
            <a:extLst>
              <a:ext uri="{FF2B5EF4-FFF2-40B4-BE49-F238E27FC236}">
                <a16:creationId xmlns:a16="http://schemas.microsoft.com/office/drawing/2014/main" id="{3B366B0F-FE2E-4EB7-B67D-D65E4980072D}"/>
              </a:ext>
            </a:extLst>
          </p:cNvPr>
          <p:cNvSpPr/>
          <p:nvPr/>
        </p:nvSpPr>
        <p:spPr>
          <a:xfrm rot="2700000">
            <a:off x="9651609" y="-787123"/>
            <a:ext cx="1688545" cy="1688545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8C878D05-2685-48FD-820D-539524DBA88F}"/>
              </a:ext>
            </a:extLst>
          </p:cNvPr>
          <p:cNvSpPr/>
          <p:nvPr/>
        </p:nvSpPr>
        <p:spPr>
          <a:xfrm>
            <a:off x="0" y="-7625"/>
            <a:ext cx="1028700" cy="6865625"/>
          </a:xfrm>
          <a:prstGeom prst="rect">
            <a:avLst/>
          </a:prstGeom>
          <a:solidFill>
            <a:srgbClr val="1A80B6">
              <a:alpha val="8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6200000">
            <a:off x="-2729795" y="3274046"/>
            <a:ext cx="6463863" cy="672515"/>
          </a:xfrm>
          <a:prstGeom prst="rect">
            <a:avLst/>
          </a:prstGeom>
        </p:spPr>
        <p:txBody>
          <a:bodyPr/>
          <a:lstStyle>
            <a:lvl1pPr algn="r">
              <a:defRPr spc="3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0938" y="378372"/>
            <a:ext cx="10426262" cy="6222125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3863060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werkingsopd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Vrije vorm: vorm 9">
            <a:extLst>
              <a:ext uri="{FF2B5EF4-FFF2-40B4-BE49-F238E27FC236}">
                <a16:creationId xmlns:a16="http://schemas.microsoft.com/office/drawing/2014/main" id="{3B366B0F-FE2E-4EB7-B67D-D65E4980072D}"/>
              </a:ext>
            </a:extLst>
          </p:cNvPr>
          <p:cNvSpPr/>
          <p:nvPr/>
        </p:nvSpPr>
        <p:spPr>
          <a:xfrm rot="2700000">
            <a:off x="9651609" y="-787123"/>
            <a:ext cx="1688545" cy="1688545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8C878D05-2685-48FD-820D-539524DBA88F}"/>
              </a:ext>
            </a:extLst>
          </p:cNvPr>
          <p:cNvSpPr/>
          <p:nvPr/>
        </p:nvSpPr>
        <p:spPr>
          <a:xfrm>
            <a:off x="0" y="-7625"/>
            <a:ext cx="1028700" cy="6865625"/>
          </a:xfrm>
          <a:prstGeom prst="rect">
            <a:avLst/>
          </a:prstGeom>
          <a:solidFill>
            <a:srgbClr val="1A80B6">
              <a:alpha val="8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0938" y="378372"/>
            <a:ext cx="10426262" cy="6222125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pic>
        <p:nvPicPr>
          <p:cNvPr id="6" name="Tijdelijke aanduiding voor inhoud 31" descr="Potlood">
            <a:extLst>
              <a:ext uri="{FF2B5EF4-FFF2-40B4-BE49-F238E27FC236}">
                <a16:creationId xmlns:a16="http://schemas.microsoft.com/office/drawing/2014/main" id="{FD8AD2E3-2892-4588-B699-34007DE963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201664" y="114847"/>
            <a:ext cx="631825" cy="631825"/>
          </a:xfrm>
          <a:prstGeom prst="rect">
            <a:avLst/>
          </a:prstGeom>
        </p:spPr>
      </p:pic>
      <p:sp>
        <p:nvSpPr>
          <p:cNvPr id="4" name="Rechthoek 3">
            <a:extLst>
              <a:ext uri="{FF2B5EF4-FFF2-40B4-BE49-F238E27FC236}">
                <a16:creationId xmlns:a16="http://schemas.microsoft.com/office/drawing/2014/main" id="{169E7FA8-7567-403C-9E0A-C4331ED723F6}"/>
              </a:ext>
            </a:extLst>
          </p:cNvPr>
          <p:cNvSpPr/>
          <p:nvPr/>
        </p:nvSpPr>
        <p:spPr>
          <a:xfrm rot="16200000">
            <a:off x="-2586518" y="2990334"/>
            <a:ext cx="612379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4400" kern="1200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verwerkingsopdracht</a:t>
            </a:r>
          </a:p>
        </p:txBody>
      </p:sp>
    </p:spTree>
    <p:extLst>
      <p:ext uri="{BB962C8B-B14F-4D97-AF65-F5344CB8AC3E}">
        <p14:creationId xmlns:p14="http://schemas.microsoft.com/office/powerpoint/2010/main" val="13612023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Eind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ep 26">
            <a:extLst>
              <a:ext uri="{FF2B5EF4-FFF2-40B4-BE49-F238E27FC236}">
                <a16:creationId xmlns:a16="http://schemas.microsoft.com/office/drawing/2014/main" id="{420C3620-8164-4A81-92CA-0B82147C801E}"/>
              </a:ext>
            </a:extLst>
          </p:cNvPr>
          <p:cNvGrpSpPr/>
          <p:nvPr/>
        </p:nvGrpSpPr>
        <p:grpSpPr>
          <a:xfrm>
            <a:off x="-1017917" y="2013438"/>
            <a:ext cx="13740386" cy="5111262"/>
            <a:chOff x="4470321" y="-643744"/>
            <a:chExt cx="8001078" cy="7768444"/>
          </a:xfrm>
        </p:grpSpPr>
        <p:sp>
          <p:nvSpPr>
            <p:cNvPr id="28" name="Vrije vorm: vorm 27">
              <a:extLst>
                <a:ext uri="{FF2B5EF4-FFF2-40B4-BE49-F238E27FC236}">
                  <a16:creationId xmlns:a16="http://schemas.microsoft.com/office/drawing/2014/main" id="{498C6F7E-815D-483D-9399-AD0D17AD2D88}"/>
                </a:ext>
              </a:extLst>
            </p:cNvPr>
            <p:cNvSpPr/>
            <p:nvPr/>
          </p:nvSpPr>
          <p:spPr>
            <a:xfrm>
              <a:off x="4470321" y="-643744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258812">
                <a:alpha val="80000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  <p:sp>
          <p:nvSpPr>
            <p:cNvPr id="29" name="Vrije vorm: vorm 28">
              <a:extLst>
                <a:ext uri="{FF2B5EF4-FFF2-40B4-BE49-F238E27FC236}">
                  <a16:creationId xmlns:a16="http://schemas.microsoft.com/office/drawing/2014/main" id="{FF747F03-1137-45A9-AF03-305F84A89A56}"/>
                </a:ext>
              </a:extLst>
            </p:cNvPr>
            <p:cNvSpPr/>
            <p:nvPr/>
          </p:nvSpPr>
          <p:spPr>
            <a:xfrm>
              <a:off x="4724399" y="-622300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1A80B6">
                <a:alpha val="87843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</p:grpSp>
      <p:sp>
        <p:nvSpPr>
          <p:cNvPr id="30" name="Tekstvak 29">
            <a:extLst>
              <a:ext uri="{FF2B5EF4-FFF2-40B4-BE49-F238E27FC236}">
                <a16:creationId xmlns:a16="http://schemas.microsoft.com/office/drawing/2014/main" id="{AE168464-A62A-40F4-95A8-DDEE31C367F1}"/>
              </a:ext>
            </a:extLst>
          </p:cNvPr>
          <p:cNvSpPr txBox="1"/>
          <p:nvPr/>
        </p:nvSpPr>
        <p:spPr>
          <a:xfrm>
            <a:off x="10816080" y="6412524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456 VWO</a:t>
            </a:r>
          </a:p>
        </p:txBody>
      </p:sp>
      <p:pic>
        <p:nvPicPr>
          <p:cNvPr id="31" name="Afbeelding 30" descr="Afbeelding met teken, shirt&#10;&#10;Automatisch gegenereerde beschrijving">
            <a:extLst>
              <a:ext uri="{FF2B5EF4-FFF2-40B4-BE49-F238E27FC236}">
                <a16:creationId xmlns:a16="http://schemas.microsoft.com/office/drawing/2014/main" id="{73585900-6322-4362-9988-1EBEB0DEBC9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9265" y="510256"/>
            <a:ext cx="3033469" cy="1956359"/>
          </a:xfrm>
          <a:prstGeom prst="rect">
            <a:avLst/>
          </a:prstGeom>
        </p:spPr>
      </p:pic>
      <p:sp>
        <p:nvSpPr>
          <p:cNvPr id="2" name="Rechthoek 1">
            <a:extLst>
              <a:ext uri="{FF2B5EF4-FFF2-40B4-BE49-F238E27FC236}">
                <a16:creationId xmlns:a16="http://schemas.microsoft.com/office/drawing/2014/main" id="{4B7BD462-2D8E-4923-8D7E-F510B26D0EEF}"/>
              </a:ext>
            </a:extLst>
          </p:cNvPr>
          <p:cNvSpPr/>
          <p:nvPr/>
        </p:nvSpPr>
        <p:spPr>
          <a:xfrm>
            <a:off x="0" y="3429000"/>
            <a:ext cx="12192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4000" b="1" spc="300" dirty="0">
                <a:latin typeface="Arial" panose="020B0604020202020204" pitchFamily="34" charset="0"/>
                <a:cs typeface="Arial" panose="020B0604020202020204" pitchFamily="34" charset="0"/>
              </a:rPr>
              <a:t>www.economielokaal.nl</a:t>
            </a:r>
            <a:endParaRPr lang="nl-NL" sz="4000" dirty="0"/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7FD5F8B6-BEB0-4C5E-9BA7-889F3543F48E}"/>
              </a:ext>
            </a:extLst>
          </p:cNvPr>
          <p:cNvSpPr/>
          <p:nvPr/>
        </p:nvSpPr>
        <p:spPr>
          <a:xfrm>
            <a:off x="3908540" y="4582773"/>
            <a:ext cx="43749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3200">
                <a:solidFill>
                  <a:schemeClr val="bg2">
                    <a:lumMod val="25000"/>
                  </a:schemeClr>
                </a:solidFill>
              </a:rPr>
              <a:t>voor een stijgende lijn !</a:t>
            </a:r>
          </a:p>
        </p:txBody>
      </p:sp>
    </p:spTree>
    <p:extLst>
      <p:ext uri="{BB962C8B-B14F-4D97-AF65-F5344CB8AC3E}">
        <p14:creationId xmlns:p14="http://schemas.microsoft.com/office/powerpoint/2010/main" val="720576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rije vorm: vorm 4">
            <a:extLst>
              <a:ext uri="{FF2B5EF4-FFF2-40B4-BE49-F238E27FC236}">
                <a16:creationId xmlns:a16="http://schemas.microsoft.com/office/drawing/2014/main" id="{9E740AC1-EFFF-477E-8260-FA2FF6CF5AB7}"/>
              </a:ext>
            </a:extLst>
          </p:cNvPr>
          <p:cNvSpPr/>
          <p:nvPr/>
        </p:nvSpPr>
        <p:spPr>
          <a:xfrm rot="2700000">
            <a:off x="4407766" y="-1516342"/>
            <a:ext cx="3376466" cy="3376466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D807B00C-668A-4BF1-A6E4-7A5729DB8C4D}"/>
              </a:ext>
            </a:extLst>
          </p:cNvPr>
          <p:cNvSpPr txBox="1"/>
          <p:nvPr/>
        </p:nvSpPr>
        <p:spPr>
          <a:xfrm>
            <a:off x="4562790" y="171891"/>
            <a:ext cx="306641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2800" b="1" spc="3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DEZE</a:t>
            </a:r>
          </a:p>
          <a:p>
            <a:pPr algn="ctr"/>
            <a:r>
              <a:rPr lang="nl-NL" sz="2800" b="1" spc="3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PRESENTATIE</a:t>
            </a:r>
          </a:p>
        </p:txBody>
      </p:sp>
      <p:sp>
        <p:nvSpPr>
          <p:cNvPr id="16" name="Rechthoek 15">
            <a:extLst>
              <a:ext uri="{FF2B5EF4-FFF2-40B4-BE49-F238E27FC236}">
                <a16:creationId xmlns:a16="http://schemas.microsoft.com/office/drawing/2014/main" id="{360A215D-1695-4727-9547-7AEF3CD24DAE}"/>
              </a:ext>
            </a:extLst>
          </p:cNvPr>
          <p:cNvSpPr/>
          <p:nvPr/>
        </p:nvSpPr>
        <p:spPr>
          <a:xfrm>
            <a:off x="0" y="-7625"/>
            <a:ext cx="1028700" cy="6865625"/>
          </a:xfrm>
          <a:prstGeom prst="rect">
            <a:avLst/>
          </a:prstGeom>
          <a:solidFill>
            <a:srgbClr val="1A80B6">
              <a:alpha val="8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Rechthoek 16">
            <a:extLst>
              <a:ext uri="{FF2B5EF4-FFF2-40B4-BE49-F238E27FC236}">
                <a16:creationId xmlns:a16="http://schemas.microsoft.com/office/drawing/2014/main" id="{75722A8D-E090-4276-8005-D5472C387663}"/>
              </a:ext>
            </a:extLst>
          </p:cNvPr>
          <p:cNvSpPr/>
          <p:nvPr/>
        </p:nvSpPr>
        <p:spPr>
          <a:xfrm rot="16200000">
            <a:off x="-2918462" y="3194353"/>
            <a:ext cx="686562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2400" spc="600" dirty="0"/>
              <a:t>economielokaal voor 456 vwo</a:t>
            </a:r>
          </a:p>
        </p:txBody>
      </p:sp>
      <p:sp>
        <p:nvSpPr>
          <p:cNvPr id="18" name="Pijl: vijfhoek 17">
            <a:extLst>
              <a:ext uri="{FF2B5EF4-FFF2-40B4-BE49-F238E27FC236}">
                <a16:creationId xmlns:a16="http://schemas.microsoft.com/office/drawing/2014/main" id="{A660FE69-9B18-4214-8039-DD6D2FAEA9A2}"/>
              </a:ext>
            </a:extLst>
          </p:cNvPr>
          <p:cNvSpPr/>
          <p:nvPr/>
        </p:nvSpPr>
        <p:spPr>
          <a:xfrm>
            <a:off x="2162175" y="3429000"/>
            <a:ext cx="1028700" cy="576000"/>
          </a:xfrm>
          <a:prstGeom prst="homePlate">
            <a:avLst/>
          </a:prstGeom>
          <a:solidFill>
            <a:srgbClr val="2588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1</a:t>
            </a:r>
          </a:p>
        </p:txBody>
      </p:sp>
      <p:sp>
        <p:nvSpPr>
          <p:cNvPr id="19" name="Pijl: punthaak 18">
            <a:extLst>
              <a:ext uri="{FF2B5EF4-FFF2-40B4-BE49-F238E27FC236}">
                <a16:creationId xmlns:a16="http://schemas.microsoft.com/office/drawing/2014/main" id="{8E64B550-60CD-4A63-9FAD-648F83E38FCE}"/>
              </a:ext>
            </a:extLst>
          </p:cNvPr>
          <p:cNvSpPr/>
          <p:nvPr/>
        </p:nvSpPr>
        <p:spPr>
          <a:xfrm>
            <a:off x="3038475" y="3429000"/>
            <a:ext cx="8382000" cy="576000"/>
          </a:xfrm>
          <a:prstGeom prst="chevron">
            <a:avLst/>
          </a:prstGeom>
          <a:noFill/>
          <a:ln w="38100">
            <a:solidFill>
              <a:srgbClr val="2588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0" name="Pijl: vijfhoek 19">
            <a:extLst>
              <a:ext uri="{FF2B5EF4-FFF2-40B4-BE49-F238E27FC236}">
                <a16:creationId xmlns:a16="http://schemas.microsoft.com/office/drawing/2014/main" id="{1866F006-2917-40F1-BB68-C6ADFC1DA183}"/>
              </a:ext>
            </a:extLst>
          </p:cNvPr>
          <p:cNvSpPr/>
          <p:nvPr/>
        </p:nvSpPr>
        <p:spPr>
          <a:xfrm>
            <a:off x="2162175" y="4152900"/>
            <a:ext cx="1028700" cy="576000"/>
          </a:xfrm>
          <a:prstGeom prst="homePlate">
            <a:avLst/>
          </a:prstGeom>
          <a:solidFill>
            <a:srgbClr val="1A80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2</a:t>
            </a:r>
          </a:p>
        </p:txBody>
      </p:sp>
      <p:sp>
        <p:nvSpPr>
          <p:cNvPr id="21" name="Pijl: punthaak 20">
            <a:extLst>
              <a:ext uri="{FF2B5EF4-FFF2-40B4-BE49-F238E27FC236}">
                <a16:creationId xmlns:a16="http://schemas.microsoft.com/office/drawing/2014/main" id="{FC6993CF-0AE6-4C3C-898C-FFD42211E9F4}"/>
              </a:ext>
            </a:extLst>
          </p:cNvPr>
          <p:cNvSpPr/>
          <p:nvPr/>
        </p:nvSpPr>
        <p:spPr>
          <a:xfrm>
            <a:off x="3038475" y="4152900"/>
            <a:ext cx="8382000" cy="576000"/>
          </a:xfrm>
          <a:prstGeom prst="chevron">
            <a:avLst/>
          </a:prstGeom>
          <a:noFill/>
          <a:ln w="381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2" name="Pijl: vijfhoek 21">
            <a:extLst>
              <a:ext uri="{FF2B5EF4-FFF2-40B4-BE49-F238E27FC236}">
                <a16:creationId xmlns:a16="http://schemas.microsoft.com/office/drawing/2014/main" id="{A92FD04F-835F-473D-976E-511F2381BFBA}"/>
              </a:ext>
            </a:extLst>
          </p:cNvPr>
          <p:cNvSpPr/>
          <p:nvPr/>
        </p:nvSpPr>
        <p:spPr>
          <a:xfrm>
            <a:off x="2162175" y="4888583"/>
            <a:ext cx="1028700" cy="576000"/>
          </a:xfrm>
          <a:prstGeom prst="homePlate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3</a:t>
            </a:r>
          </a:p>
        </p:txBody>
      </p:sp>
      <p:sp>
        <p:nvSpPr>
          <p:cNvPr id="23" name="Pijl: punthaak 22">
            <a:extLst>
              <a:ext uri="{FF2B5EF4-FFF2-40B4-BE49-F238E27FC236}">
                <a16:creationId xmlns:a16="http://schemas.microsoft.com/office/drawing/2014/main" id="{D166A1A9-F38F-44BE-969E-CB01C50993D4}"/>
              </a:ext>
            </a:extLst>
          </p:cNvPr>
          <p:cNvSpPr/>
          <p:nvPr/>
        </p:nvSpPr>
        <p:spPr>
          <a:xfrm>
            <a:off x="3038475" y="4888583"/>
            <a:ext cx="8382000" cy="576000"/>
          </a:xfrm>
          <a:prstGeom prst="chevron">
            <a:avLst/>
          </a:prstGeom>
          <a:noFill/>
          <a:ln w="381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7" name="Tijdelijke aanduiding voor tekst 2">
            <a:extLst>
              <a:ext uri="{FF2B5EF4-FFF2-40B4-BE49-F238E27FC236}">
                <a16:creationId xmlns:a16="http://schemas.microsoft.com/office/drawing/2014/main" id="{8BBC9B00-4EE0-4490-9C58-79490B9D5B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58881" y="3488256"/>
            <a:ext cx="7534289" cy="461665"/>
          </a:xfrm>
        </p:spPr>
        <p:txBody>
          <a:bodyPr anchor="ctr"/>
          <a:lstStyle>
            <a:lvl1pPr marL="0" indent="0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8" name="Tijdelijke aanduiding voor tekst 2">
            <a:extLst>
              <a:ext uri="{FF2B5EF4-FFF2-40B4-BE49-F238E27FC236}">
                <a16:creationId xmlns:a16="http://schemas.microsoft.com/office/drawing/2014/main" id="{521E979D-91E4-4B6F-B53B-00EDD1B21491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3358881" y="4209816"/>
            <a:ext cx="7534289" cy="461665"/>
          </a:xfrm>
        </p:spPr>
        <p:txBody>
          <a:bodyPr anchor="ctr"/>
          <a:lstStyle>
            <a:lvl1pPr marL="0" indent="0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9" name="Tijdelijke aanduiding voor tekst 2">
            <a:extLst>
              <a:ext uri="{FF2B5EF4-FFF2-40B4-BE49-F238E27FC236}">
                <a16:creationId xmlns:a16="http://schemas.microsoft.com/office/drawing/2014/main" id="{9B49DFA4-9B80-4EA3-B3F2-71D70AF5B7BD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3358881" y="4947401"/>
            <a:ext cx="7534289" cy="461665"/>
          </a:xfrm>
        </p:spPr>
        <p:txBody>
          <a:bodyPr anchor="ctr"/>
          <a:lstStyle>
            <a:lvl1pPr marL="0" indent="0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448206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9D04F8D9-938D-4423-B435-69DBA4E511C1}"/>
              </a:ext>
            </a:extLst>
          </p:cNvPr>
          <p:cNvSpPr/>
          <p:nvPr/>
        </p:nvSpPr>
        <p:spPr>
          <a:xfrm>
            <a:off x="0" y="-7625"/>
            <a:ext cx="7152000" cy="6865625"/>
          </a:xfrm>
          <a:prstGeom prst="rect">
            <a:avLst/>
          </a:prstGeom>
          <a:solidFill>
            <a:srgbClr val="258812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D8B4E8A1-2EEC-4975-BAEC-4FDCAA9FB204}"/>
              </a:ext>
            </a:extLst>
          </p:cNvPr>
          <p:cNvSpPr/>
          <p:nvPr/>
        </p:nvSpPr>
        <p:spPr>
          <a:xfrm>
            <a:off x="7152000" y="-7626"/>
            <a:ext cx="5040000" cy="6865625"/>
          </a:xfrm>
          <a:prstGeom prst="rect">
            <a:avLst/>
          </a:prstGeom>
          <a:solidFill>
            <a:srgbClr val="1A80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155344655"/>
      </p:ext>
    </p:extLst>
  </p:cSld>
  <p:clrMapOvr>
    <a:masterClrMapping/>
  </p:clrMapOvr>
  <p:transition spd="slow">
    <p:blind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9D04F8D9-938D-4423-B435-69DBA4E511C1}"/>
              </a:ext>
            </a:extLst>
          </p:cNvPr>
          <p:cNvSpPr/>
          <p:nvPr/>
        </p:nvSpPr>
        <p:spPr>
          <a:xfrm>
            <a:off x="0" y="-7625"/>
            <a:ext cx="12192000" cy="6865625"/>
          </a:xfrm>
          <a:prstGeom prst="rect">
            <a:avLst/>
          </a:prstGeom>
          <a:solidFill>
            <a:srgbClr val="258812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Vrije vorm: vorm 9">
            <a:extLst>
              <a:ext uri="{FF2B5EF4-FFF2-40B4-BE49-F238E27FC236}">
                <a16:creationId xmlns:a16="http://schemas.microsoft.com/office/drawing/2014/main" id="{6A2DDDEB-8ECD-444E-BC0B-77269F781C5F}"/>
              </a:ext>
            </a:extLst>
          </p:cNvPr>
          <p:cNvSpPr/>
          <p:nvPr/>
        </p:nvSpPr>
        <p:spPr>
          <a:xfrm>
            <a:off x="4724399" y="-622300"/>
            <a:ext cx="7747000" cy="7747000"/>
          </a:xfrm>
          <a:custGeom>
            <a:avLst/>
            <a:gdLst>
              <a:gd name="connsiteX0" fmla="*/ 7708900 w 7747000"/>
              <a:gd name="connsiteY0" fmla="*/ 723900 h 7747000"/>
              <a:gd name="connsiteX1" fmla="*/ 7708900 w 7747000"/>
              <a:gd name="connsiteY1" fmla="*/ 7747000 h 7747000"/>
              <a:gd name="connsiteX2" fmla="*/ 0 w 7747000"/>
              <a:gd name="connsiteY2" fmla="*/ 7747000 h 7747000"/>
              <a:gd name="connsiteX3" fmla="*/ 7747000 w 7747000"/>
              <a:gd name="connsiteY3" fmla="*/ 0 h 7747000"/>
              <a:gd name="connsiteX4" fmla="*/ 7747000 w 7747000"/>
              <a:gd name="connsiteY4" fmla="*/ 1143000 h 774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47000" h="7747000">
                <a:moveTo>
                  <a:pt x="7708900" y="723900"/>
                </a:moveTo>
                <a:lnTo>
                  <a:pt x="7708900" y="7747000"/>
                </a:lnTo>
                <a:lnTo>
                  <a:pt x="0" y="7747000"/>
                </a:lnTo>
                <a:lnTo>
                  <a:pt x="7747000" y="0"/>
                </a:lnTo>
                <a:lnTo>
                  <a:pt x="7747000" y="1143000"/>
                </a:lnTo>
              </a:path>
            </a:pathLst>
          </a:custGeom>
          <a:solidFill>
            <a:srgbClr val="1A80B6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633043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68250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Vrije vorm: vorm 7">
            <a:extLst>
              <a:ext uri="{FF2B5EF4-FFF2-40B4-BE49-F238E27FC236}">
                <a16:creationId xmlns:a16="http://schemas.microsoft.com/office/drawing/2014/main" id="{C1D4CA26-6F05-4994-BA46-E0DAC85EB45E}"/>
              </a:ext>
            </a:extLst>
          </p:cNvPr>
          <p:cNvSpPr/>
          <p:nvPr/>
        </p:nvSpPr>
        <p:spPr>
          <a:xfrm rot="13500000">
            <a:off x="10288822" y="6253998"/>
            <a:ext cx="1157202" cy="1157202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47625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95374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el en object - alt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Vrije vorm: vorm 5">
            <a:extLst>
              <a:ext uri="{FF2B5EF4-FFF2-40B4-BE49-F238E27FC236}">
                <a16:creationId xmlns:a16="http://schemas.microsoft.com/office/drawing/2014/main" id="{9FD9C8C0-4AEF-42AC-A04B-5DF029A07915}"/>
              </a:ext>
            </a:extLst>
          </p:cNvPr>
          <p:cNvSpPr/>
          <p:nvPr/>
        </p:nvSpPr>
        <p:spPr>
          <a:xfrm rot="8100000">
            <a:off x="11557653" y="4961426"/>
            <a:ext cx="1268693" cy="1268693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53975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68250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64126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Titel en object - alt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>
            <a:extLst>
              <a:ext uri="{FF2B5EF4-FFF2-40B4-BE49-F238E27FC236}">
                <a16:creationId xmlns:a16="http://schemas.microsoft.com/office/drawing/2014/main" id="{4817D107-E28C-44CF-A1CE-941769E35A46}"/>
              </a:ext>
            </a:extLst>
          </p:cNvPr>
          <p:cNvSpPr/>
          <p:nvPr/>
        </p:nvSpPr>
        <p:spPr>
          <a:xfrm rot="3600000">
            <a:off x="11411984" y="6131925"/>
            <a:ext cx="1371600" cy="1371600"/>
          </a:xfrm>
          <a:prstGeom prst="rect">
            <a:avLst/>
          </a:prstGeom>
          <a:solidFill>
            <a:srgbClr val="258812"/>
          </a:solidFill>
          <a:ln w="762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B22552BC-0A7A-45B7-83F2-D843FE1449B5}"/>
              </a:ext>
            </a:extLst>
          </p:cNvPr>
          <p:cNvSpPr/>
          <p:nvPr/>
        </p:nvSpPr>
        <p:spPr>
          <a:xfrm rot="3600000">
            <a:off x="11473851" y="6187331"/>
            <a:ext cx="1244464" cy="1244464"/>
          </a:xfrm>
          <a:prstGeom prst="rect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68250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4268571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 9">
            <a:extLst>
              <a:ext uri="{FF2B5EF4-FFF2-40B4-BE49-F238E27FC236}">
                <a16:creationId xmlns:a16="http://schemas.microsoft.com/office/drawing/2014/main" id="{575A89EF-3A8B-49A6-9C33-1E4F8BA4047E}"/>
              </a:ext>
            </a:extLst>
          </p:cNvPr>
          <p:cNvSpPr/>
          <p:nvPr/>
        </p:nvSpPr>
        <p:spPr>
          <a:xfrm rot="3600000">
            <a:off x="11411984" y="6131925"/>
            <a:ext cx="1371600" cy="1371600"/>
          </a:xfrm>
          <a:prstGeom prst="rect">
            <a:avLst/>
          </a:prstGeom>
          <a:solidFill>
            <a:srgbClr val="258812"/>
          </a:solidFill>
          <a:ln w="762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E0AF7347-02D9-4736-BB7E-EC0E086F8DB9}"/>
              </a:ext>
            </a:extLst>
          </p:cNvPr>
          <p:cNvSpPr/>
          <p:nvPr/>
        </p:nvSpPr>
        <p:spPr>
          <a:xfrm rot="3600000">
            <a:off x="11473851" y="6187331"/>
            <a:ext cx="1244464" cy="1244464"/>
          </a:xfrm>
          <a:prstGeom prst="rect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1381F5A1-8801-40DF-A147-F2C86E3F8271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524A677-162E-477F-BC8C-EBBE32B06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CAD10E-3C39-4C75-A5EA-70B6897CCC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5600" y="1825625"/>
            <a:ext cx="5288456" cy="466725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611378B-7022-421B-A405-65C5E84D3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664200" cy="466724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027913171"/>
      </p:ext>
    </p:extLst>
  </p:cSld>
  <p:clrMapOvr>
    <a:masterClrMapping/>
  </p:clrMapOvr>
  <p:transition spd="slow">
    <p:blinds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1381F5A1-8801-40DF-A147-F2C86E3F8271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Vrije vorm: vorm 8">
            <a:extLst>
              <a:ext uri="{FF2B5EF4-FFF2-40B4-BE49-F238E27FC236}">
                <a16:creationId xmlns:a16="http://schemas.microsoft.com/office/drawing/2014/main" id="{3EE39723-ACA9-4F75-B73F-491D9F0EBB87}"/>
              </a:ext>
            </a:extLst>
          </p:cNvPr>
          <p:cNvSpPr/>
          <p:nvPr/>
        </p:nvSpPr>
        <p:spPr>
          <a:xfrm rot="8100000">
            <a:off x="11557653" y="4961426"/>
            <a:ext cx="1268693" cy="1268693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53975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524A677-162E-477F-BC8C-EBBE32B06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CAD10E-3C39-4C75-A5EA-70B6897CCC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5600" y="1825625"/>
            <a:ext cx="5288456" cy="466725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611378B-7022-421B-A405-65C5E84D3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664200" cy="466724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709259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97831EE4-C1F5-4143-9C1E-30F11F0352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694" y="365125"/>
            <a:ext cx="1151964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18251DE-9F98-4D51-838B-9224758A12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1693" y="1825625"/>
            <a:ext cx="11519647" cy="46672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746418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  <p:sldLayoutId id="2147483695" r:id="rId12"/>
    <p:sldLayoutId id="2147483696" r:id="rId13"/>
    <p:sldLayoutId id="2147483697" r:id="rId14"/>
    <p:sldLayoutId id="2147483698" r:id="rId15"/>
    <p:sldLayoutId id="2147483699" r:id="rId16"/>
    <p:sldLayoutId id="2147483700" r:id="rId17"/>
  </p:sldLayoutIdLst>
  <p:transition spd="slow">
    <p:blinds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Kosten produceren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/>
              <a:t>constante kosten, </a:t>
            </a:r>
          </a:p>
          <a:p>
            <a:r>
              <a:rPr lang="nl-NL" dirty="0"/>
              <a:t>variabele kosten en marginale kosten</a:t>
            </a:r>
          </a:p>
        </p:txBody>
      </p:sp>
    </p:spTree>
    <p:extLst>
      <p:ext uri="{BB962C8B-B14F-4D97-AF65-F5344CB8AC3E}">
        <p14:creationId xmlns:p14="http://schemas.microsoft.com/office/powerpoint/2010/main" val="101888676"/>
      </p:ext>
    </p:extLst>
  </p:cSld>
  <p:clrMapOvr>
    <a:masterClrMapping/>
  </p:clrMapOvr>
  <p:transition spd="slow">
    <p:blinds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MARGINALE KOSTEN</a:t>
            </a:r>
          </a:p>
        </p:txBody>
      </p:sp>
      <p:sp>
        <p:nvSpPr>
          <p:cNvPr id="5" name="Ondertitel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Extra kosten voor één extra product.</a:t>
            </a:r>
          </a:p>
        </p:txBody>
      </p:sp>
    </p:spTree>
    <p:extLst>
      <p:ext uri="{BB962C8B-B14F-4D97-AF65-F5344CB8AC3E}">
        <p14:creationId xmlns:p14="http://schemas.microsoft.com/office/powerpoint/2010/main" val="4221393772"/>
      </p:ext>
    </p:extLst>
  </p:cSld>
  <p:clrMapOvr>
    <a:masterClrMapping/>
  </p:clrMapOvr>
  <p:transition spd="slow">
    <p:blinds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itel 4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Marginale kosten</a:t>
            </a:r>
          </a:p>
        </p:txBody>
      </p:sp>
      <p:sp>
        <p:nvSpPr>
          <p:cNvPr id="51" name="Tijdelijke aanduiding voor inhoud 50"/>
          <p:cNvSpPr>
            <a:spLocks noGrp="1"/>
          </p:cNvSpPr>
          <p:nvPr>
            <p:ph idx="1"/>
          </p:nvPr>
        </p:nvSpPr>
        <p:spPr>
          <a:xfrm>
            <a:off x="355600" y="1817999"/>
            <a:ext cx="676458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200" dirty="0"/>
              <a:t>extra kosten als er één extra product gemaakt wordt</a:t>
            </a:r>
            <a:br>
              <a:rPr lang="nl-NL" dirty="0"/>
            </a:br>
            <a:br>
              <a:rPr lang="nl-NL" sz="700" dirty="0"/>
            </a:br>
            <a:r>
              <a:rPr lang="nl-NL" sz="1800" dirty="0"/>
              <a:t>of: stijging van de totale kosten als er één extra product gemaakt wordt</a:t>
            </a:r>
          </a:p>
        </p:txBody>
      </p:sp>
      <p:grpSp>
        <p:nvGrpSpPr>
          <p:cNvPr id="85" name="Groep 84"/>
          <p:cNvGrpSpPr/>
          <p:nvPr/>
        </p:nvGrpSpPr>
        <p:grpSpPr>
          <a:xfrm>
            <a:off x="7204584" y="2636912"/>
            <a:ext cx="4688211" cy="3976855"/>
            <a:chOff x="4387101" y="2375586"/>
            <a:chExt cx="4688211" cy="3976855"/>
          </a:xfrm>
        </p:grpSpPr>
        <p:grpSp>
          <p:nvGrpSpPr>
            <p:cNvPr id="52" name="Groep 51"/>
            <p:cNvGrpSpPr/>
            <p:nvPr/>
          </p:nvGrpSpPr>
          <p:grpSpPr>
            <a:xfrm>
              <a:off x="4387101" y="2375586"/>
              <a:ext cx="4688211" cy="3976855"/>
              <a:chOff x="216737" y="2561001"/>
              <a:chExt cx="3725869" cy="3107321"/>
            </a:xfrm>
          </p:grpSpPr>
          <p:cxnSp>
            <p:nvCxnSpPr>
              <p:cNvPr id="55" name="Rechte verbindingslijn 54"/>
              <p:cNvCxnSpPr/>
              <p:nvPr/>
            </p:nvCxnSpPr>
            <p:spPr>
              <a:xfrm>
                <a:off x="955892" y="2697766"/>
                <a:ext cx="2804912" cy="0"/>
              </a:xfrm>
              <a:prstGeom prst="line">
                <a:avLst/>
              </a:prstGeom>
              <a:ln w="3175">
                <a:solidFill>
                  <a:schemeClr val="bg1">
                    <a:lumMod val="65000"/>
                    <a:lumOff val="3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Rechte verbindingslijn 55"/>
              <p:cNvCxnSpPr/>
              <p:nvPr/>
            </p:nvCxnSpPr>
            <p:spPr>
              <a:xfrm>
                <a:off x="955892" y="3189048"/>
                <a:ext cx="2804912" cy="0"/>
              </a:xfrm>
              <a:prstGeom prst="line">
                <a:avLst/>
              </a:prstGeom>
              <a:ln w="3175">
                <a:solidFill>
                  <a:schemeClr val="bg1">
                    <a:lumMod val="65000"/>
                    <a:lumOff val="3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Rechte verbindingslijn 56"/>
              <p:cNvCxnSpPr/>
              <p:nvPr/>
            </p:nvCxnSpPr>
            <p:spPr>
              <a:xfrm>
                <a:off x="955892" y="3680331"/>
                <a:ext cx="2804912" cy="0"/>
              </a:xfrm>
              <a:prstGeom prst="line">
                <a:avLst/>
              </a:prstGeom>
              <a:ln w="3175">
                <a:solidFill>
                  <a:schemeClr val="bg1">
                    <a:lumMod val="65000"/>
                    <a:lumOff val="3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Rechte verbindingslijn 57"/>
              <p:cNvCxnSpPr/>
              <p:nvPr/>
            </p:nvCxnSpPr>
            <p:spPr>
              <a:xfrm>
                <a:off x="955892" y="4171613"/>
                <a:ext cx="2804912" cy="0"/>
              </a:xfrm>
              <a:prstGeom prst="line">
                <a:avLst/>
              </a:prstGeom>
              <a:ln w="3175">
                <a:solidFill>
                  <a:schemeClr val="bg1">
                    <a:lumMod val="65000"/>
                    <a:lumOff val="3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Rechte verbindingslijn 58"/>
              <p:cNvCxnSpPr/>
              <p:nvPr/>
            </p:nvCxnSpPr>
            <p:spPr>
              <a:xfrm>
                <a:off x="955892" y="4662896"/>
                <a:ext cx="2804912" cy="0"/>
              </a:xfrm>
              <a:prstGeom prst="line">
                <a:avLst/>
              </a:prstGeom>
              <a:ln w="3175">
                <a:solidFill>
                  <a:schemeClr val="bg1">
                    <a:lumMod val="65000"/>
                    <a:lumOff val="3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Rechte verbindingslijn 59"/>
              <p:cNvCxnSpPr/>
              <p:nvPr/>
            </p:nvCxnSpPr>
            <p:spPr>
              <a:xfrm>
                <a:off x="1518184" y="2697766"/>
                <a:ext cx="0" cy="2407284"/>
              </a:xfrm>
              <a:prstGeom prst="line">
                <a:avLst/>
              </a:prstGeom>
              <a:ln w="3175">
                <a:solidFill>
                  <a:schemeClr val="bg1">
                    <a:lumMod val="65000"/>
                    <a:lumOff val="3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Rechte verbindingslijn 60"/>
              <p:cNvCxnSpPr/>
              <p:nvPr/>
            </p:nvCxnSpPr>
            <p:spPr>
              <a:xfrm>
                <a:off x="2080476" y="2697766"/>
                <a:ext cx="0" cy="2407284"/>
              </a:xfrm>
              <a:prstGeom prst="line">
                <a:avLst/>
              </a:prstGeom>
              <a:ln w="3175">
                <a:solidFill>
                  <a:schemeClr val="bg1">
                    <a:lumMod val="65000"/>
                    <a:lumOff val="3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Rechte verbindingslijn 61"/>
              <p:cNvCxnSpPr/>
              <p:nvPr/>
            </p:nvCxnSpPr>
            <p:spPr>
              <a:xfrm>
                <a:off x="2642768" y="2697766"/>
                <a:ext cx="0" cy="2407284"/>
              </a:xfrm>
              <a:prstGeom prst="line">
                <a:avLst/>
              </a:prstGeom>
              <a:ln w="3175">
                <a:solidFill>
                  <a:schemeClr val="bg1">
                    <a:lumMod val="65000"/>
                    <a:lumOff val="3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Rechte verbindingslijn 62"/>
              <p:cNvCxnSpPr/>
              <p:nvPr/>
            </p:nvCxnSpPr>
            <p:spPr>
              <a:xfrm>
                <a:off x="3205060" y="2697766"/>
                <a:ext cx="0" cy="2407284"/>
              </a:xfrm>
              <a:prstGeom prst="line">
                <a:avLst/>
              </a:prstGeom>
              <a:ln w="3175">
                <a:solidFill>
                  <a:schemeClr val="bg1">
                    <a:lumMod val="65000"/>
                    <a:lumOff val="3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Rechte verbindingslijn 63"/>
              <p:cNvCxnSpPr/>
              <p:nvPr/>
            </p:nvCxnSpPr>
            <p:spPr>
              <a:xfrm>
                <a:off x="3767352" y="2697766"/>
                <a:ext cx="0" cy="2407284"/>
              </a:xfrm>
              <a:prstGeom prst="line">
                <a:avLst/>
              </a:prstGeom>
              <a:ln w="3175">
                <a:solidFill>
                  <a:schemeClr val="bg1">
                    <a:lumMod val="65000"/>
                    <a:lumOff val="3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5" name="Tekstvak 64"/>
              <p:cNvSpPr txBox="1"/>
              <p:nvPr/>
            </p:nvSpPr>
            <p:spPr>
              <a:xfrm>
                <a:off x="1614183" y="5403792"/>
                <a:ext cx="1509894" cy="2645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sz="1600" dirty="0">
                    <a:solidFill>
                      <a:schemeClr val="bg1"/>
                    </a:solidFill>
                  </a:rPr>
                  <a:t>productie in stuks</a:t>
                </a:r>
              </a:p>
            </p:txBody>
          </p:sp>
          <p:sp>
            <p:nvSpPr>
              <p:cNvPr id="66" name="Tekstvak 65"/>
              <p:cNvSpPr txBox="1"/>
              <p:nvPr/>
            </p:nvSpPr>
            <p:spPr>
              <a:xfrm rot="16200000">
                <a:off x="-320830" y="3588984"/>
                <a:ext cx="1344193" cy="2690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sz="1600" dirty="0">
                    <a:solidFill>
                      <a:schemeClr val="bg1"/>
                    </a:solidFill>
                  </a:rPr>
                  <a:t>euro’s  (x 1.000)</a:t>
                </a:r>
              </a:p>
            </p:txBody>
          </p:sp>
          <p:sp>
            <p:nvSpPr>
              <p:cNvPr id="67" name="Tekstvak 66"/>
              <p:cNvSpPr txBox="1"/>
              <p:nvPr/>
            </p:nvSpPr>
            <p:spPr>
              <a:xfrm>
                <a:off x="552868" y="4477002"/>
                <a:ext cx="350593" cy="2885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>
                    <a:solidFill>
                      <a:schemeClr val="bg1"/>
                    </a:solidFill>
                  </a:rPr>
                  <a:t>10</a:t>
                </a:r>
              </a:p>
            </p:txBody>
          </p:sp>
          <p:sp>
            <p:nvSpPr>
              <p:cNvPr id="68" name="Tekstvak 67"/>
              <p:cNvSpPr txBox="1"/>
              <p:nvPr/>
            </p:nvSpPr>
            <p:spPr>
              <a:xfrm>
                <a:off x="552868" y="3985720"/>
                <a:ext cx="350593" cy="2885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>
                    <a:solidFill>
                      <a:schemeClr val="bg1"/>
                    </a:solidFill>
                  </a:rPr>
                  <a:t>20</a:t>
                </a:r>
              </a:p>
            </p:txBody>
          </p:sp>
          <p:sp>
            <p:nvSpPr>
              <p:cNvPr id="69" name="Tekstvak 68"/>
              <p:cNvSpPr txBox="1"/>
              <p:nvPr/>
            </p:nvSpPr>
            <p:spPr>
              <a:xfrm>
                <a:off x="552868" y="3543566"/>
                <a:ext cx="350593" cy="2885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>
                    <a:solidFill>
                      <a:schemeClr val="bg1"/>
                    </a:solidFill>
                  </a:rPr>
                  <a:t>30</a:t>
                </a:r>
              </a:p>
            </p:txBody>
          </p:sp>
          <p:sp>
            <p:nvSpPr>
              <p:cNvPr id="70" name="Tekstvak 69"/>
              <p:cNvSpPr txBox="1"/>
              <p:nvPr/>
            </p:nvSpPr>
            <p:spPr>
              <a:xfrm>
                <a:off x="552868" y="3045945"/>
                <a:ext cx="350593" cy="2885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>
                    <a:solidFill>
                      <a:schemeClr val="bg1"/>
                    </a:solidFill>
                  </a:rPr>
                  <a:t>40</a:t>
                </a:r>
              </a:p>
            </p:txBody>
          </p:sp>
          <p:sp>
            <p:nvSpPr>
              <p:cNvPr id="71" name="Tekstvak 70"/>
              <p:cNvSpPr txBox="1"/>
              <p:nvPr/>
            </p:nvSpPr>
            <p:spPr>
              <a:xfrm>
                <a:off x="552868" y="2561001"/>
                <a:ext cx="350593" cy="2885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>
                    <a:solidFill>
                      <a:schemeClr val="bg1"/>
                    </a:solidFill>
                  </a:rPr>
                  <a:t>50</a:t>
                </a:r>
              </a:p>
            </p:txBody>
          </p:sp>
          <p:sp>
            <p:nvSpPr>
              <p:cNvPr id="72" name="Tekstvak 71"/>
              <p:cNvSpPr txBox="1"/>
              <p:nvPr/>
            </p:nvSpPr>
            <p:spPr>
              <a:xfrm>
                <a:off x="1388654" y="5154178"/>
                <a:ext cx="248676" cy="2885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>
                    <a:solidFill>
                      <a:schemeClr val="bg1"/>
                    </a:solidFill>
                  </a:rPr>
                  <a:t>2</a:t>
                </a:r>
              </a:p>
            </p:txBody>
          </p:sp>
          <p:sp>
            <p:nvSpPr>
              <p:cNvPr id="73" name="Tekstvak 72"/>
              <p:cNvSpPr txBox="1"/>
              <p:nvPr/>
            </p:nvSpPr>
            <p:spPr>
              <a:xfrm>
                <a:off x="1961364" y="5154178"/>
                <a:ext cx="248676" cy="2885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>
                    <a:solidFill>
                      <a:schemeClr val="bg1"/>
                    </a:solidFill>
                  </a:rPr>
                  <a:t>4</a:t>
                </a:r>
              </a:p>
            </p:txBody>
          </p:sp>
          <p:sp>
            <p:nvSpPr>
              <p:cNvPr id="74" name="Tekstvak 73"/>
              <p:cNvSpPr txBox="1"/>
              <p:nvPr/>
            </p:nvSpPr>
            <p:spPr>
              <a:xfrm>
                <a:off x="2523654" y="5154178"/>
                <a:ext cx="248676" cy="2885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>
                    <a:solidFill>
                      <a:schemeClr val="bg1"/>
                    </a:solidFill>
                  </a:rPr>
                  <a:t>6</a:t>
                </a:r>
              </a:p>
            </p:txBody>
          </p:sp>
          <p:sp>
            <p:nvSpPr>
              <p:cNvPr id="75" name="Tekstvak 74"/>
              <p:cNvSpPr txBox="1"/>
              <p:nvPr/>
            </p:nvSpPr>
            <p:spPr>
              <a:xfrm>
                <a:off x="3085948" y="5154178"/>
                <a:ext cx="248676" cy="2885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>
                    <a:solidFill>
                      <a:schemeClr val="bg1"/>
                    </a:solidFill>
                  </a:rPr>
                  <a:t>8</a:t>
                </a:r>
              </a:p>
            </p:txBody>
          </p:sp>
          <p:sp>
            <p:nvSpPr>
              <p:cNvPr id="76" name="Tekstvak 75"/>
              <p:cNvSpPr txBox="1"/>
              <p:nvPr/>
            </p:nvSpPr>
            <p:spPr>
              <a:xfrm>
                <a:off x="3592013" y="5154178"/>
                <a:ext cx="350593" cy="2885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>
                    <a:solidFill>
                      <a:schemeClr val="bg1"/>
                    </a:solidFill>
                  </a:rPr>
                  <a:t>10</a:t>
                </a:r>
              </a:p>
            </p:txBody>
          </p:sp>
          <p:cxnSp>
            <p:nvCxnSpPr>
              <p:cNvPr id="53" name="Rechte verbindingslijn 52"/>
              <p:cNvCxnSpPr/>
              <p:nvPr/>
            </p:nvCxnSpPr>
            <p:spPr>
              <a:xfrm>
                <a:off x="955892" y="2697766"/>
                <a:ext cx="0" cy="2407284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4" name="Rechte verbindingslijn 53"/>
              <p:cNvCxnSpPr/>
              <p:nvPr/>
            </p:nvCxnSpPr>
            <p:spPr>
              <a:xfrm flipH="1">
                <a:off x="955892" y="5105050"/>
                <a:ext cx="2804912" cy="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79" name="Rechte verbindingslijn 78"/>
            <p:cNvCxnSpPr/>
            <p:nvPr/>
          </p:nvCxnSpPr>
          <p:spPr>
            <a:xfrm flipV="1">
              <a:off x="5317170" y="2550623"/>
              <a:ext cx="2831063" cy="2521524"/>
            </a:xfrm>
            <a:prstGeom prst="line">
              <a:avLst/>
            </a:prstGeom>
            <a:ln w="28575">
              <a:solidFill>
                <a:srgbClr val="ED4D0F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Tekstvak 81"/>
            <p:cNvSpPr txBox="1"/>
            <p:nvPr/>
          </p:nvSpPr>
          <p:spPr>
            <a:xfrm>
              <a:off x="8098540" y="2469607"/>
              <a:ext cx="4235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b="1" dirty="0">
                  <a:solidFill>
                    <a:schemeClr val="bg1"/>
                  </a:solidFill>
                </a:rPr>
                <a:t>TK</a:t>
              </a:r>
            </a:p>
          </p:txBody>
        </p:sp>
      </p:grpSp>
      <p:cxnSp>
        <p:nvCxnSpPr>
          <p:cNvPr id="89" name="Rechte verbindingslijn met pijl 88"/>
          <p:cNvCxnSpPr/>
          <p:nvPr/>
        </p:nvCxnSpPr>
        <p:spPr>
          <a:xfrm>
            <a:off x="8134653" y="5330973"/>
            <a:ext cx="385677" cy="0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91" name="Rechte verbindingslijn met pijl 90"/>
          <p:cNvCxnSpPr/>
          <p:nvPr/>
        </p:nvCxnSpPr>
        <p:spPr>
          <a:xfrm flipV="1">
            <a:off x="8520329" y="5003307"/>
            <a:ext cx="0" cy="327667"/>
          </a:xfrm>
          <a:prstGeom prst="straightConnector1">
            <a:avLst/>
          </a:prstGeom>
          <a:ln w="28575">
            <a:solidFill>
              <a:schemeClr val="accent4">
                <a:lumMod val="20000"/>
                <a:lumOff val="8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" name="Rechte verbindingslijn met pijl 91"/>
          <p:cNvCxnSpPr/>
          <p:nvPr/>
        </p:nvCxnSpPr>
        <p:spPr>
          <a:xfrm>
            <a:off x="9559988" y="4069467"/>
            <a:ext cx="385677" cy="0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93" name="Rechte verbindingslijn met pijl 92"/>
          <p:cNvCxnSpPr/>
          <p:nvPr/>
        </p:nvCxnSpPr>
        <p:spPr>
          <a:xfrm flipV="1">
            <a:off x="9926614" y="3741801"/>
            <a:ext cx="0" cy="327667"/>
          </a:xfrm>
          <a:prstGeom prst="straightConnector1">
            <a:avLst/>
          </a:prstGeom>
          <a:ln w="28575">
            <a:solidFill>
              <a:schemeClr val="accent4">
                <a:lumMod val="20000"/>
                <a:lumOff val="8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4" name="Tekstvak 93"/>
          <p:cNvSpPr txBox="1"/>
          <p:nvPr/>
        </p:nvSpPr>
        <p:spPr>
          <a:xfrm>
            <a:off x="680373" y="3006245"/>
            <a:ext cx="5184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ysClr val="windowText" lastClr="000000"/>
                </a:solidFill>
                <a:cs typeface="Arial" pitchFamily="34" charset="0"/>
              </a:rPr>
              <a:t>Als het bedrijf </a:t>
            </a:r>
            <a:r>
              <a:rPr lang="nl-NL" dirty="0" err="1">
                <a:solidFill>
                  <a:sysClr val="windowText" lastClr="000000"/>
                </a:solidFill>
                <a:cs typeface="Arial" pitchFamily="34" charset="0"/>
              </a:rPr>
              <a:t>i.p.v</a:t>
            </a:r>
            <a:r>
              <a:rPr lang="nl-NL" dirty="0">
                <a:solidFill>
                  <a:sysClr val="windowText" lastClr="000000"/>
                </a:solidFill>
                <a:cs typeface="Arial" pitchFamily="34" charset="0"/>
              </a:rPr>
              <a:t> 0 producten 1 product maakt,</a:t>
            </a:r>
          </a:p>
          <a:p>
            <a:r>
              <a:rPr lang="nl-NL" dirty="0">
                <a:solidFill>
                  <a:sysClr val="windowText" lastClr="000000"/>
                </a:solidFill>
                <a:cs typeface="Arial" pitchFamily="34" charset="0"/>
              </a:rPr>
              <a:t>stijgen de kosten met € 5.000,-</a:t>
            </a:r>
          </a:p>
        </p:txBody>
      </p:sp>
      <p:sp>
        <p:nvSpPr>
          <p:cNvPr id="95" name="Tekstvak 94"/>
          <p:cNvSpPr txBox="1"/>
          <p:nvPr/>
        </p:nvSpPr>
        <p:spPr>
          <a:xfrm>
            <a:off x="680374" y="3861048"/>
            <a:ext cx="5184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ysClr val="windowText" lastClr="000000"/>
                </a:solidFill>
                <a:cs typeface="Arial" pitchFamily="34" charset="0"/>
              </a:rPr>
              <a:t>Als het bedrijf </a:t>
            </a:r>
            <a:r>
              <a:rPr lang="nl-NL" dirty="0" err="1">
                <a:solidFill>
                  <a:sysClr val="windowText" lastClr="000000"/>
                </a:solidFill>
                <a:cs typeface="Arial" pitchFamily="34" charset="0"/>
              </a:rPr>
              <a:t>i.p.v</a:t>
            </a:r>
            <a:r>
              <a:rPr lang="nl-NL" dirty="0">
                <a:solidFill>
                  <a:sysClr val="windowText" lastClr="000000"/>
                </a:solidFill>
                <a:cs typeface="Arial" pitchFamily="34" charset="0"/>
              </a:rPr>
              <a:t> 4 producten 5 product maakt,</a:t>
            </a:r>
          </a:p>
          <a:p>
            <a:r>
              <a:rPr lang="nl-NL" dirty="0">
                <a:solidFill>
                  <a:sysClr val="windowText" lastClr="000000"/>
                </a:solidFill>
                <a:cs typeface="Arial" pitchFamily="34" charset="0"/>
              </a:rPr>
              <a:t>stijgen de kosten met € 5.000,-</a:t>
            </a:r>
          </a:p>
        </p:txBody>
      </p:sp>
      <p:sp>
        <p:nvSpPr>
          <p:cNvPr id="96" name="Tekstvak 95"/>
          <p:cNvSpPr txBox="1"/>
          <p:nvPr/>
        </p:nvSpPr>
        <p:spPr>
          <a:xfrm>
            <a:off x="680374" y="4725144"/>
            <a:ext cx="51841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ysClr val="windowText" lastClr="000000"/>
                </a:solidFill>
                <a:cs typeface="Arial" pitchFamily="34" charset="0"/>
              </a:rPr>
              <a:t>De Marginale Kosten zijn dus steeds € 5.000,-</a:t>
            </a:r>
          </a:p>
        </p:txBody>
      </p:sp>
      <p:sp>
        <p:nvSpPr>
          <p:cNvPr id="97" name="Tekstvak 96"/>
          <p:cNvSpPr txBox="1"/>
          <p:nvPr/>
        </p:nvSpPr>
        <p:spPr>
          <a:xfrm>
            <a:off x="355600" y="5695625"/>
            <a:ext cx="62488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>
                <a:solidFill>
                  <a:sysClr val="windowText" lastClr="000000"/>
                </a:solidFill>
                <a:cs typeface="Arial" pitchFamily="34" charset="0"/>
              </a:rPr>
              <a:t>Waar komen die extra kosten vandaan?</a:t>
            </a:r>
          </a:p>
        </p:txBody>
      </p:sp>
    </p:spTree>
    <p:extLst>
      <p:ext uri="{BB962C8B-B14F-4D97-AF65-F5344CB8AC3E}">
        <p14:creationId xmlns:p14="http://schemas.microsoft.com/office/powerpoint/2010/main" val="968850158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250"/>
                            </p:stCondLst>
                            <p:childTnLst>
                              <p:par>
                                <p:cTn id="23" presetID="2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5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250"/>
                            </p:stCondLst>
                            <p:childTnLst>
                              <p:par>
                                <p:cTn id="40" presetID="2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500"/>
                            </p:stCondLst>
                            <p:childTnLst>
                              <p:par>
                                <p:cTn id="44" presetID="10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build="p"/>
      <p:bldP spid="96" grpId="0"/>
      <p:bldP spid="9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itel 4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Marginale kosten</a:t>
            </a:r>
          </a:p>
        </p:txBody>
      </p:sp>
      <p:sp>
        <p:nvSpPr>
          <p:cNvPr id="51" name="Tijdelijke aanduiding voor inhoud 50"/>
          <p:cNvSpPr>
            <a:spLocks noGrp="1"/>
          </p:cNvSpPr>
          <p:nvPr>
            <p:ph idx="1"/>
          </p:nvPr>
        </p:nvSpPr>
        <p:spPr>
          <a:xfrm>
            <a:off x="355600" y="1817999"/>
            <a:ext cx="6771737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200" dirty="0"/>
              <a:t>extra kosten als er één extra product gemaakt wordt</a:t>
            </a:r>
          </a:p>
        </p:txBody>
      </p:sp>
      <p:grpSp>
        <p:nvGrpSpPr>
          <p:cNvPr id="87" name="Groep 86"/>
          <p:cNvGrpSpPr/>
          <p:nvPr/>
        </p:nvGrpSpPr>
        <p:grpSpPr>
          <a:xfrm>
            <a:off x="8180196" y="5078217"/>
            <a:ext cx="3723498" cy="369332"/>
            <a:chOff x="5369151" y="4813607"/>
            <a:chExt cx="3723498" cy="369332"/>
          </a:xfrm>
        </p:grpSpPr>
        <p:cxnSp>
          <p:nvCxnSpPr>
            <p:cNvPr id="77" name="Rechte verbindingslijn 76"/>
            <p:cNvCxnSpPr/>
            <p:nvPr/>
          </p:nvCxnSpPr>
          <p:spPr>
            <a:xfrm>
              <a:off x="5369151" y="5072147"/>
              <a:ext cx="3200884" cy="0"/>
            </a:xfrm>
            <a:prstGeom prst="line">
              <a:avLst/>
            </a:prstGeom>
            <a:ln w="28575"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80" name="Tekstvak 79"/>
            <p:cNvSpPr txBox="1"/>
            <p:nvPr/>
          </p:nvSpPr>
          <p:spPr>
            <a:xfrm>
              <a:off x="8489599" y="4813607"/>
              <a:ext cx="6030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b="1" dirty="0">
                  <a:solidFill>
                    <a:schemeClr val="bg1"/>
                  </a:solidFill>
                </a:rPr>
                <a:t>TCK</a:t>
              </a:r>
            </a:p>
          </p:txBody>
        </p:sp>
      </p:grpSp>
      <p:grpSp>
        <p:nvGrpSpPr>
          <p:cNvPr id="86" name="Groep 85"/>
          <p:cNvGrpSpPr/>
          <p:nvPr/>
        </p:nvGrpSpPr>
        <p:grpSpPr>
          <a:xfrm>
            <a:off x="8212672" y="2910153"/>
            <a:ext cx="3691022" cy="2940860"/>
            <a:chOff x="5317170" y="2689447"/>
            <a:chExt cx="3691022" cy="2940860"/>
          </a:xfrm>
        </p:grpSpPr>
        <p:cxnSp>
          <p:nvCxnSpPr>
            <p:cNvPr id="78" name="Rechte verbindingslijn 77"/>
            <p:cNvCxnSpPr/>
            <p:nvPr/>
          </p:nvCxnSpPr>
          <p:spPr>
            <a:xfrm flipV="1">
              <a:off x="5317170" y="2894427"/>
              <a:ext cx="3184093" cy="2735880"/>
            </a:xfrm>
            <a:prstGeom prst="line">
              <a:avLst/>
            </a:prstGeom>
            <a:ln w="28575">
              <a:solidFill>
                <a:srgbClr val="51A041"/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sp>
          <p:nvSpPr>
            <p:cNvPr id="81" name="Tekstvak 80"/>
            <p:cNvSpPr txBox="1"/>
            <p:nvPr/>
          </p:nvSpPr>
          <p:spPr>
            <a:xfrm>
              <a:off x="8422775" y="2689447"/>
              <a:ext cx="5854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b="1" dirty="0">
                  <a:solidFill>
                    <a:schemeClr val="bg1"/>
                  </a:solidFill>
                </a:rPr>
                <a:t>TVK</a:t>
              </a:r>
            </a:p>
          </p:txBody>
        </p:sp>
      </p:grpSp>
      <p:grpSp>
        <p:nvGrpSpPr>
          <p:cNvPr id="85" name="Groep 84"/>
          <p:cNvGrpSpPr/>
          <p:nvPr/>
        </p:nvGrpSpPr>
        <p:grpSpPr>
          <a:xfrm>
            <a:off x="7253984" y="2597991"/>
            <a:ext cx="4674664" cy="4014546"/>
            <a:chOff x="4400648" y="2337895"/>
            <a:chExt cx="4674664" cy="4014546"/>
          </a:xfrm>
        </p:grpSpPr>
        <p:grpSp>
          <p:nvGrpSpPr>
            <p:cNvPr id="52" name="Groep 51"/>
            <p:cNvGrpSpPr/>
            <p:nvPr/>
          </p:nvGrpSpPr>
          <p:grpSpPr>
            <a:xfrm>
              <a:off x="4400648" y="2337895"/>
              <a:ext cx="4674664" cy="4014546"/>
              <a:chOff x="227503" y="2531551"/>
              <a:chExt cx="3715103" cy="3136771"/>
            </a:xfrm>
          </p:grpSpPr>
          <p:cxnSp>
            <p:nvCxnSpPr>
              <p:cNvPr id="55" name="Rechte verbindingslijn 54"/>
              <p:cNvCxnSpPr/>
              <p:nvPr/>
            </p:nvCxnSpPr>
            <p:spPr>
              <a:xfrm>
                <a:off x="955892" y="2697766"/>
                <a:ext cx="2804912" cy="0"/>
              </a:xfrm>
              <a:prstGeom prst="line">
                <a:avLst/>
              </a:prstGeom>
              <a:ln w="3175">
                <a:solidFill>
                  <a:schemeClr val="bg1">
                    <a:lumMod val="65000"/>
                    <a:lumOff val="3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Rechte verbindingslijn 55"/>
              <p:cNvCxnSpPr/>
              <p:nvPr/>
            </p:nvCxnSpPr>
            <p:spPr>
              <a:xfrm>
                <a:off x="955892" y="3189048"/>
                <a:ext cx="2804912" cy="0"/>
              </a:xfrm>
              <a:prstGeom prst="line">
                <a:avLst/>
              </a:prstGeom>
              <a:ln w="3175">
                <a:solidFill>
                  <a:schemeClr val="bg1">
                    <a:lumMod val="65000"/>
                    <a:lumOff val="3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Rechte verbindingslijn 56"/>
              <p:cNvCxnSpPr/>
              <p:nvPr/>
            </p:nvCxnSpPr>
            <p:spPr>
              <a:xfrm>
                <a:off x="955892" y="3680331"/>
                <a:ext cx="2804912" cy="0"/>
              </a:xfrm>
              <a:prstGeom prst="line">
                <a:avLst/>
              </a:prstGeom>
              <a:ln w="3175">
                <a:solidFill>
                  <a:schemeClr val="bg1">
                    <a:lumMod val="65000"/>
                    <a:lumOff val="3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Rechte verbindingslijn 57"/>
              <p:cNvCxnSpPr/>
              <p:nvPr/>
            </p:nvCxnSpPr>
            <p:spPr>
              <a:xfrm>
                <a:off x="955892" y="4171613"/>
                <a:ext cx="2804912" cy="0"/>
              </a:xfrm>
              <a:prstGeom prst="line">
                <a:avLst/>
              </a:prstGeom>
              <a:ln w="3175">
                <a:solidFill>
                  <a:schemeClr val="bg1">
                    <a:lumMod val="65000"/>
                    <a:lumOff val="3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Rechte verbindingslijn 58"/>
              <p:cNvCxnSpPr/>
              <p:nvPr/>
            </p:nvCxnSpPr>
            <p:spPr>
              <a:xfrm>
                <a:off x="955892" y="4679626"/>
                <a:ext cx="2804912" cy="0"/>
              </a:xfrm>
              <a:prstGeom prst="line">
                <a:avLst/>
              </a:prstGeom>
              <a:ln w="3175">
                <a:solidFill>
                  <a:schemeClr val="bg1">
                    <a:lumMod val="65000"/>
                    <a:lumOff val="3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Rechte verbindingslijn 59"/>
              <p:cNvCxnSpPr/>
              <p:nvPr/>
            </p:nvCxnSpPr>
            <p:spPr>
              <a:xfrm>
                <a:off x="1518184" y="2697766"/>
                <a:ext cx="0" cy="2407284"/>
              </a:xfrm>
              <a:prstGeom prst="line">
                <a:avLst/>
              </a:prstGeom>
              <a:ln w="3175">
                <a:solidFill>
                  <a:schemeClr val="bg1">
                    <a:lumMod val="65000"/>
                    <a:lumOff val="3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Rechte verbindingslijn 60"/>
              <p:cNvCxnSpPr/>
              <p:nvPr/>
            </p:nvCxnSpPr>
            <p:spPr>
              <a:xfrm>
                <a:off x="2080476" y="2697766"/>
                <a:ext cx="0" cy="2407284"/>
              </a:xfrm>
              <a:prstGeom prst="line">
                <a:avLst/>
              </a:prstGeom>
              <a:ln w="3175">
                <a:solidFill>
                  <a:schemeClr val="bg1">
                    <a:lumMod val="65000"/>
                    <a:lumOff val="3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Rechte verbindingslijn 61"/>
              <p:cNvCxnSpPr/>
              <p:nvPr/>
            </p:nvCxnSpPr>
            <p:spPr>
              <a:xfrm>
                <a:off x="2642768" y="2697766"/>
                <a:ext cx="0" cy="2407284"/>
              </a:xfrm>
              <a:prstGeom prst="line">
                <a:avLst/>
              </a:prstGeom>
              <a:ln w="3175">
                <a:solidFill>
                  <a:schemeClr val="bg1">
                    <a:lumMod val="65000"/>
                    <a:lumOff val="3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Rechte verbindingslijn 62"/>
              <p:cNvCxnSpPr/>
              <p:nvPr/>
            </p:nvCxnSpPr>
            <p:spPr>
              <a:xfrm>
                <a:off x="3205060" y="2697766"/>
                <a:ext cx="0" cy="2407284"/>
              </a:xfrm>
              <a:prstGeom prst="line">
                <a:avLst/>
              </a:prstGeom>
              <a:ln w="3175">
                <a:solidFill>
                  <a:schemeClr val="bg1">
                    <a:lumMod val="65000"/>
                    <a:lumOff val="3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Rechte verbindingslijn 63"/>
              <p:cNvCxnSpPr/>
              <p:nvPr/>
            </p:nvCxnSpPr>
            <p:spPr>
              <a:xfrm>
                <a:off x="3767352" y="2697766"/>
                <a:ext cx="0" cy="2407284"/>
              </a:xfrm>
              <a:prstGeom prst="line">
                <a:avLst/>
              </a:prstGeom>
              <a:ln w="3175">
                <a:solidFill>
                  <a:schemeClr val="bg1">
                    <a:lumMod val="65000"/>
                    <a:lumOff val="3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5" name="Tekstvak 64"/>
              <p:cNvSpPr txBox="1"/>
              <p:nvPr/>
            </p:nvSpPr>
            <p:spPr>
              <a:xfrm>
                <a:off x="1614183" y="5403792"/>
                <a:ext cx="1509894" cy="2645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sz="1600" dirty="0">
                    <a:solidFill>
                      <a:schemeClr val="bg1"/>
                    </a:solidFill>
                  </a:rPr>
                  <a:t>productie in stuks</a:t>
                </a:r>
              </a:p>
            </p:txBody>
          </p:sp>
          <p:sp>
            <p:nvSpPr>
              <p:cNvPr id="66" name="Tekstvak 65"/>
              <p:cNvSpPr txBox="1"/>
              <p:nvPr/>
            </p:nvSpPr>
            <p:spPr>
              <a:xfrm rot="16200000">
                <a:off x="-310063" y="3588984"/>
                <a:ext cx="1344192" cy="2690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sz="1600" dirty="0">
                    <a:solidFill>
                      <a:schemeClr val="bg1"/>
                    </a:solidFill>
                  </a:rPr>
                  <a:t>euro’s  (x 1.000)</a:t>
                </a:r>
              </a:p>
            </p:txBody>
          </p:sp>
          <p:sp>
            <p:nvSpPr>
              <p:cNvPr id="67" name="Tekstvak 66"/>
              <p:cNvSpPr txBox="1"/>
              <p:nvPr/>
            </p:nvSpPr>
            <p:spPr>
              <a:xfrm>
                <a:off x="511219" y="4447553"/>
                <a:ext cx="350593" cy="2885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>
                    <a:solidFill>
                      <a:schemeClr val="bg1"/>
                    </a:solidFill>
                  </a:rPr>
                  <a:t>10</a:t>
                </a:r>
              </a:p>
            </p:txBody>
          </p:sp>
          <p:sp>
            <p:nvSpPr>
              <p:cNvPr id="68" name="Tekstvak 67"/>
              <p:cNvSpPr txBox="1"/>
              <p:nvPr/>
            </p:nvSpPr>
            <p:spPr>
              <a:xfrm>
                <a:off x="511219" y="3956270"/>
                <a:ext cx="350593" cy="2885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>
                    <a:solidFill>
                      <a:schemeClr val="bg1"/>
                    </a:solidFill>
                  </a:rPr>
                  <a:t>20</a:t>
                </a:r>
              </a:p>
            </p:txBody>
          </p:sp>
          <p:sp>
            <p:nvSpPr>
              <p:cNvPr id="69" name="Tekstvak 68"/>
              <p:cNvSpPr txBox="1"/>
              <p:nvPr/>
            </p:nvSpPr>
            <p:spPr>
              <a:xfrm>
                <a:off x="511219" y="3514116"/>
                <a:ext cx="350593" cy="2885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>
                    <a:solidFill>
                      <a:schemeClr val="bg1"/>
                    </a:solidFill>
                  </a:rPr>
                  <a:t>30</a:t>
                </a:r>
              </a:p>
            </p:txBody>
          </p:sp>
          <p:sp>
            <p:nvSpPr>
              <p:cNvPr id="70" name="Tekstvak 69"/>
              <p:cNvSpPr txBox="1"/>
              <p:nvPr/>
            </p:nvSpPr>
            <p:spPr>
              <a:xfrm>
                <a:off x="511219" y="3016494"/>
                <a:ext cx="350593" cy="2885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>
                    <a:solidFill>
                      <a:schemeClr val="bg1"/>
                    </a:solidFill>
                  </a:rPr>
                  <a:t>40</a:t>
                </a:r>
              </a:p>
            </p:txBody>
          </p:sp>
          <p:sp>
            <p:nvSpPr>
              <p:cNvPr id="71" name="Tekstvak 70"/>
              <p:cNvSpPr txBox="1"/>
              <p:nvPr/>
            </p:nvSpPr>
            <p:spPr>
              <a:xfrm>
                <a:off x="511219" y="2531551"/>
                <a:ext cx="350593" cy="2885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>
                    <a:solidFill>
                      <a:schemeClr val="bg1"/>
                    </a:solidFill>
                  </a:rPr>
                  <a:t>50</a:t>
                </a:r>
              </a:p>
            </p:txBody>
          </p:sp>
          <p:sp>
            <p:nvSpPr>
              <p:cNvPr id="72" name="Tekstvak 71"/>
              <p:cNvSpPr txBox="1"/>
              <p:nvPr/>
            </p:nvSpPr>
            <p:spPr>
              <a:xfrm>
                <a:off x="1388654" y="5154178"/>
                <a:ext cx="248676" cy="2885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>
                    <a:solidFill>
                      <a:schemeClr val="bg1"/>
                    </a:solidFill>
                  </a:rPr>
                  <a:t>2</a:t>
                </a:r>
              </a:p>
            </p:txBody>
          </p:sp>
          <p:sp>
            <p:nvSpPr>
              <p:cNvPr id="73" name="Tekstvak 72"/>
              <p:cNvSpPr txBox="1"/>
              <p:nvPr/>
            </p:nvSpPr>
            <p:spPr>
              <a:xfrm>
                <a:off x="1961364" y="5154178"/>
                <a:ext cx="248676" cy="2885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>
                    <a:solidFill>
                      <a:schemeClr val="bg1"/>
                    </a:solidFill>
                  </a:rPr>
                  <a:t>4</a:t>
                </a:r>
              </a:p>
            </p:txBody>
          </p:sp>
          <p:sp>
            <p:nvSpPr>
              <p:cNvPr id="74" name="Tekstvak 73"/>
              <p:cNvSpPr txBox="1"/>
              <p:nvPr/>
            </p:nvSpPr>
            <p:spPr>
              <a:xfrm>
                <a:off x="2523654" y="5154178"/>
                <a:ext cx="248676" cy="2885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>
                    <a:solidFill>
                      <a:schemeClr val="bg1"/>
                    </a:solidFill>
                  </a:rPr>
                  <a:t>6</a:t>
                </a:r>
              </a:p>
            </p:txBody>
          </p:sp>
          <p:sp>
            <p:nvSpPr>
              <p:cNvPr id="75" name="Tekstvak 74"/>
              <p:cNvSpPr txBox="1"/>
              <p:nvPr/>
            </p:nvSpPr>
            <p:spPr>
              <a:xfrm>
                <a:off x="3085948" y="5154178"/>
                <a:ext cx="248676" cy="2885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>
                    <a:solidFill>
                      <a:schemeClr val="bg1"/>
                    </a:solidFill>
                  </a:rPr>
                  <a:t>8</a:t>
                </a:r>
              </a:p>
            </p:txBody>
          </p:sp>
          <p:sp>
            <p:nvSpPr>
              <p:cNvPr id="76" name="Tekstvak 75"/>
              <p:cNvSpPr txBox="1"/>
              <p:nvPr/>
            </p:nvSpPr>
            <p:spPr>
              <a:xfrm>
                <a:off x="3592013" y="5154178"/>
                <a:ext cx="350593" cy="2885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>
                    <a:solidFill>
                      <a:schemeClr val="bg1"/>
                    </a:solidFill>
                  </a:rPr>
                  <a:t>10</a:t>
                </a:r>
              </a:p>
            </p:txBody>
          </p:sp>
          <p:cxnSp>
            <p:nvCxnSpPr>
              <p:cNvPr id="53" name="Rechte verbindingslijn 52"/>
              <p:cNvCxnSpPr/>
              <p:nvPr/>
            </p:nvCxnSpPr>
            <p:spPr>
              <a:xfrm>
                <a:off x="955892" y="2697766"/>
                <a:ext cx="0" cy="2407284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4" name="Rechte verbindingslijn 53"/>
              <p:cNvCxnSpPr/>
              <p:nvPr/>
            </p:nvCxnSpPr>
            <p:spPr>
              <a:xfrm flipH="1">
                <a:off x="955892" y="5105050"/>
                <a:ext cx="2804912" cy="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79" name="Rechte verbindingslijn 78"/>
            <p:cNvCxnSpPr/>
            <p:nvPr/>
          </p:nvCxnSpPr>
          <p:spPr>
            <a:xfrm flipV="1">
              <a:off x="5317170" y="2550623"/>
              <a:ext cx="2831063" cy="2521524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Tekstvak 81"/>
            <p:cNvSpPr txBox="1"/>
            <p:nvPr/>
          </p:nvSpPr>
          <p:spPr>
            <a:xfrm>
              <a:off x="8072023" y="2365356"/>
              <a:ext cx="4235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b="1" dirty="0">
                  <a:solidFill>
                    <a:schemeClr val="bg1"/>
                  </a:solidFill>
                </a:rPr>
                <a:t>TK</a:t>
              </a:r>
            </a:p>
          </p:txBody>
        </p:sp>
      </p:grpSp>
      <p:cxnSp>
        <p:nvCxnSpPr>
          <p:cNvPr id="92" name="Rechte verbindingslijn met pijl 91"/>
          <p:cNvCxnSpPr/>
          <p:nvPr/>
        </p:nvCxnSpPr>
        <p:spPr>
          <a:xfrm>
            <a:off x="9576791" y="4068237"/>
            <a:ext cx="385677" cy="0"/>
          </a:xfrm>
          <a:prstGeom prst="straightConnector1">
            <a:avLst/>
          </a:prstGeom>
          <a:ln w="28575"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93" name="Rechte verbindingslijn met pijl 92"/>
          <p:cNvCxnSpPr/>
          <p:nvPr/>
        </p:nvCxnSpPr>
        <p:spPr>
          <a:xfrm flipV="1">
            <a:off x="9962467" y="3740571"/>
            <a:ext cx="0" cy="327667"/>
          </a:xfrm>
          <a:prstGeom prst="straightConnector1">
            <a:avLst/>
          </a:prstGeom>
          <a:ln w="28575">
            <a:solidFill>
              <a:schemeClr val="accent4">
                <a:lumMod val="20000"/>
                <a:lumOff val="8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Tekstvak 95"/>
          <p:cNvSpPr txBox="1"/>
          <p:nvPr/>
        </p:nvSpPr>
        <p:spPr>
          <a:xfrm>
            <a:off x="698355" y="2435201"/>
            <a:ext cx="60056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>
                <a:cs typeface="Arial" pitchFamily="34" charset="0"/>
              </a:rPr>
              <a:t>De Marginale Kosten (MK) zijn dus steeds € 5.000</a:t>
            </a:r>
          </a:p>
        </p:txBody>
      </p:sp>
      <p:sp>
        <p:nvSpPr>
          <p:cNvPr id="97" name="Tekstvak 96"/>
          <p:cNvSpPr txBox="1"/>
          <p:nvPr/>
        </p:nvSpPr>
        <p:spPr>
          <a:xfrm>
            <a:off x="697362" y="2785059"/>
            <a:ext cx="52991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>
                <a:cs typeface="Arial" pitchFamily="34" charset="0"/>
              </a:rPr>
              <a:t>Waar komen die extra kosten vandaan?</a:t>
            </a:r>
          </a:p>
        </p:txBody>
      </p:sp>
      <p:sp>
        <p:nvSpPr>
          <p:cNvPr id="46" name="Tekstvak 45"/>
          <p:cNvSpPr txBox="1"/>
          <p:nvPr/>
        </p:nvSpPr>
        <p:spPr>
          <a:xfrm>
            <a:off x="698357" y="3806740"/>
            <a:ext cx="48384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>
                <a:cs typeface="Arial" pitchFamily="34" charset="0"/>
              </a:rPr>
              <a:t>Constante kosten nemen niet toe</a:t>
            </a:r>
          </a:p>
          <a:p>
            <a:r>
              <a:rPr lang="nl-NL" sz="2000" dirty="0">
                <a:cs typeface="Arial" pitchFamily="34" charset="0"/>
              </a:rPr>
              <a:t>wanneer je meer gaat produceren.</a:t>
            </a:r>
          </a:p>
        </p:txBody>
      </p:sp>
      <p:cxnSp>
        <p:nvCxnSpPr>
          <p:cNvPr id="49" name="Rechte verbindingslijn met pijl 48"/>
          <p:cNvCxnSpPr/>
          <p:nvPr/>
        </p:nvCxnSpPr>
        <p:spPr>
          <a:xfrm>
            <a:off x="9610666" y="4705168"/>
            <a:ext cx="385677" cy="0"/>
          </a:xfrm>
          <a:prstGeom prst="straightConnector1">
            <a:avLst/>
          </a:prstGeom>
          <a:ln w="28575"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83" name="Rechte verbindingslijn met pijl 82"/>
          <p:cNvCxnSpPr/>
          <p:nvPr/>
        </p:nvCxnSpPr>
        <p:spPr>
          <a:xfrm flipV="1">
            <a:off x="9996342" y="4367977"/>
            <a:ext cx="0" cy="327667"/>
          </a:xfrm>
          <a:prstGeom prst="straightConnector1">
            <a:avLst/>
          </a:prstGeom>
          <a:ln w="28575">
            <a:solidFill>
              <a:schemeClr val="accent4">
                <a:lumMod val="20000"/>
                <a:lumOff val="8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4" name="Tekstvak 83"/>
          <p:cNvSpPr txBox="1"/>
          <p:nvPr/>
        </p:nvSpPr>
        <p:spPr>
          <a:xfrm>
            <a:off x="685863" y="4790727"/>
            <a:ext cx="586059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>
                <a:cs typeface="Arial" pitchFamily="34" charset="0"/>
              </a:rPr>
              <a:t>De stijging van de totale kosten </a:t>
            </a:r>
          </a:p>
          <a:p>
            <a:r>
              <a:rPr lang="nl-NL" sz="2000" dirty="0">
                <a:cs typeface="Arial" pitchFamily="34" charset="0"/>
              </a:rPr>
              <a:t>wordt dus veroorzaakt door de</a:t>
            </a:r>
          </a:p>
          <a:p>
            <a:r>
              <a:rPr lang="nl-NL" sz="2000" b="1" dirty="0">
                <a:cs typeface="Arial" pitchFamily="34" charset="0"/>
              </a:rPr>
              <a:t>variabele kosten</a:t>
            </a:r>
            <a:r>
              <a:rPr lang="nl-NL" sz="2000" dirty="0">
                <a:cs typeface="Arial" pitchFamily="34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050628213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8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Marginale kosten</a:t>
            </a:r>
            <a:endParaRPr lang="nl-NL" sz="18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5600" y="1817999"/>
            <a:ext cx="7612608" cy="46825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000" b="1" dirty="0"/>
              <a:t>Bij proportioneel variabele kosten</a:t>
            </a:r>
            <a:r>
              <a:rPr lang="nl-NL" sz="2000" dirty="0"/>
              <a:t>, </a:t>
            </a:r>
            <a:br>
              <a:rPr lang="nl-NL" sz="2000" dirty="0"/>
            </a:br>
            <a:r>
              <a:rPr lang="nl-NL" sz="2000" dirty="0"/>
              <a:t>dus wanneer de variabele kosten per product steeds hetzelfde zijn, geldt:</a:t>
            </a:r>
          </a:p>
          <a:p>
            <a:pPr marL="0" indent="0">
              <a:buNone/>
            </a:pPr>
            <a:endParaRPr lang="nl-NL" sz="2000" dirty="0"/>
          </a:p>
          <a:p>
            <a:pPr marL="0" indent="0" algn="ctr">
              <a:buNone/>
            </a:pPr>
            <a:r>
              <a:rPr lang="nl-NL" sz="4000" b="1" dirty="0"/>
              <a:t>MK = GVK</a:t>
            </a:r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r>
              <a:rPr lang="nl-NL" sz="2000" dirty="0"/>
              <a:t>Elk product dat extra gemaakt wordt </a:t>
            </a:r>
            <a:br>
              <a:rPr lang="nl-NL" sz="2000" dirty="0"/>
            </a:br>
            <a:r>
              <a:rPr lang="nl-NL" sz="2000" dirty="0"/>
              <a:t>kost wéér 1x extra de variabele kosten </a:t>
            </a:r>
            <a:br>
              <a:rPr lang="nl-NL" sz="2000" dirty="0"/>
            </a:br>
            <a:r>
              <a:rPr lang="nl-NL" sz="2000" dirty="0"/>
              <a:t>(en die zijn steeds hetzelfde per product)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410C1DC9-2641-0D46-66C3-305995F479CB}"/>
              </a:ext>
            </a:extLst>
          </p:cNvPr>
          <p:cNvSpPr txBox="1"/>
          <p:nvPr/>
        </p:nvSpPr>
        <p:spPr>
          <a:xfrm>
            <a:off x="11035634" y="2331267"/>
            <a:ext cx="492443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nl-NL" b="1" dirty="0"/>
              <a:t>TK</a:t>
            </a:r>
          </a:p>
        </p:txBody>
      </p:sp>
      <p:cxnSp>
        <p:nvCxnSpPr>
          <p:cNvPr id="5" name="Rechte verbindingslijn 4">
            <a:extLst>
              <a:ext uri="{FF2B5EF4-FFF2-40B4-BE49-F238E27FC236}">
                <a16:creationId xmlns:a16="http://schemas.microsoft.com/office/drawing/2014/main" id="{45236F78-1F5F-9D1B-3486-7E9DEA4AEB99}"/>
              </a:ext>
            </a:extLst>
          </p:cNvPr>
          <p:cNvCxnSpPr/>
          <p:nvPr/>
        </p:nvCxnSpPr>
        <p:spPr>
          <a:xfrm>
            <a:off x="8876330" y="2553474"/>
            <a:ext cx="0" cy="240728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Rechte verbindingslijn 5">
            <a:extLst>
              <a:ext uri="{FF2B5EF4-FFF2-40B4-BE49-F238E27FC236}">
                <a16:creationId xmlns:a16="http://schemas.microsoft.com/office/drawing/2014/main" id="{75D5FEDB-99E2-2977-F673-67BB744611D2}"/>
              </a:ext>
            </a:extLst>
          </p:cNvPr>
          <p:cNvCxnSpPr/>
          <p:nvPr/>
        </p:nvCxnSpPr>
        <p:spPr>
          <a:xfrm flipH="1">
            <a:off x="8876330" y="4972188"/>
            <a:ext cx="280491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Rechte verbindingslijn 6">
            <a:extLst>
              <a:ext uri="{FF2B5EF4-FFF2-40B4-BE49-F238E27FC236}">
                <a16:creationId xmlns:a16="http://schemas.microsoft.com/office/drawing/2014/main" id="{A54F1BA9-F5F6-8F63-935C-DD2A2541ECF5}"/>
              </a:ext>
            </a:extLst>
          </p:cNvPr>
          <p:cNvCxnSpPr/>
          <p:nvPr/>
        </p:nvCxnSpPr>
        <p:spPr>
          <a:xfrm>
            <a:off x="8876330" y="2564904"/>
            <a:ext cx="2804912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7">
            <a:extLst>
              <a:ext uri="{FF2B5EF4-FFF2-40B4-BE49-F238E27FC236}">
                <a16:creationId xmlns:a16="http://schemas.microsoft.com/office/drawing/2014/main" id="{DF69023F-E796-6148-67BB-84F12362AD69}"/>
              </a:ext>
            </a:extLst>
          </p:cNvPr>
          <p:cNvCxnSpPr/>
          <p:nvPr/>
        </p:nvCxnSpPr>
        <p:spPr>
          <a:xfrm>
            <a:off x="8876330" y="3046361"/>
            <a:ext cx="2804912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>
            <a:extLst>
              <a:ext uri="{FF2B5EF4-FFF2-40B4-BE49-F238E27FC236}">
                <a16:creationId xmlns:a16="http://schemas.microsoft.com/office/drawing/2014/main" id="{794718F8-43B0-1BD5-F921-CC49C87A050E}"/>
              </a:ext>
            </a:extLst>
          </p:cNvPr>
          <p:cNvCxnSpPr/>
          <p:nvPr/>
        </p:nvCxnSpPr>
        <p:spPr>
          <a:xfrm>
            <a:off x="8876330" y="3527818"/>
            <a:ext cx="2804912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>
            <a:extLst>
              <a:ext uri="{FF2B5EF4-FFF2-40B4-BE49-F238E27FC236}">
                <a16:creationId xmlns:a16="http://schemas.microsoft.com/office/drawing/2014/main" id="{0F04164F-2606-9706-2770-28813F2D0B65}"/>
              </a:ext>
            </a:extLst>
          </p:cNvPr>
          <p:cNvCxnSpPr/>
          <p:nvPr/>
        </p:nvCxnSpPr>
        <p:spPr>
          <a:xfrm>
            <a:off x="8876330" y="4009275"/>
            <a:ext cx="2804912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>
            <a:extLst>
              <a:ext uri="{FF2B5EF4-FFF2-40B4-BE49-F238E27FC236}">
                <a16:creationId xmlns:a16="http://schemas.microsoft.com/office/drawing/2014/main" id="{A8DF5B43-1C59-1603-DF1A-95EB975EE4E3}"/>
              </a:ext>
            </a:extLst>
          </p:cNvPr>
          <p:cNvCxnSpPr/>
          <p:nvPr/>
        </p:nvCxnSpPr>
        <p:spPr>
          <a:xfrm>
            <a:off x="8876330" y="4490732"/>
            <a:ext cx="2804912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>
            <a:extLst>
              <a:ext uri="{FF2B5EF4-FFF2-40B4-BE49-F238E27FC236}">
                <a16:creationId xmlns:a16="http://schemas.microsoft.com/office/drawing/2014/main" id="{66FADDF8-DC86-C3F1-9A6A-51F332DDB0CE}"/>
              </a:ext>
            </a:extLst>
          </p:cNvPr>
          <p:cNvCxnSpPr/>
          <p:nvPr/>
        </p:nvCxnSpPr>
        <p:spPr>
          <a:xfrm>
            <a:off x="9438622" y="2564904"/>
            <a:ext cx="0" cy="2407284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>
            <a:extLst>
              <a:ext uri="{FF2B5EF4-FFF2-40B4-BE49-F238E27FC236}">
                <a16:creationId xmlns:a16="http://schemas.microsoft.com/office/drawing/2014/main" id="{30240D9B-DE83-1771-4A96-3FC173334988}"/>
              </a:ext>
            </a:extLst>
          </p:cNvPr>
          <p:cNvCxnSpPr/>
          <p:nvPr/>
        </p:nvCxnSpPr>
        <p:spPr>
          <a:xfrm>
            <a:off x="10000914" y="2564904"/>
            <a:ext cx="0" cy="2407284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>
            <a:extLst>
              <a:ext uri="{FF2B5EF4-FFF2-40B4-BE49-F238E27FC236}">
                <a16:creationId xmlns:a16="http://schemas.microsoft.com/office/drawing/2014/main" id="{B8AB0CDE-8BEA-E508-A950-4CA6F9E30CFC}"/>
              </a:ext>
            </a:extLst>
          </p:cNvPr>
          <p:cNvCxnSpPr/>
          <p:nvPr/>
        </p:nvCxnSpPr>
        <p:spPr>
          <a:xfrm>
            <a:off x="10563206" y="2564904"/>
            <a:ext cx="0" cy="2407284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>
            <a:extLst>
              <a:ext uri="{FF2B5EF4-FFF2-40B4-BE49-F238E27FC236}">
                <a16:creationId xmlns:a16="http://schemas.microsoft.com/office/drawing/2014/main" id="{45AD5947-C867-E477-97CE-B2EACDAEE6A4}"/>
              </a:ext>
            </a:extLst>
          </p:cNvPr>
          <p:cNvCxnSpPr/>
          <p:nvPr/>
        </p:nvCxnSpPr>
        <p:spPr>
          <a:xfrm>
            <a:off x="11125498" y="2564904"/>
            <a:ext cx="0" cy="2407284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>
            <a:extLst>
              <a:ext uri="{FF2B5EF4-FFF2-40B4-BE49-F238E27FC236}">
                <a16:creationId xmlns:a16="http://schemas.microsoft.com/office/drawing/2014/main" id="{ECEE1E92-F441-7935-EEC4-4D575D7CA6A8}"/>
              </a:ext>
            </a:extLst>
          </p:cNvPr>
          <p:cNvCxnSpPr/>
          <p:nvPr/>
        </p:nvCxnSpPr>
        <p:spPr>
          <a:xfrm>
            <a:off x="11687790" y="2564904"/>
            <a:ext cx="0" cy="2407284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kstvak 16">
            <a:extLst>
              <a:ext uri="{FF2B5EF4-FFF2-40B4-BE49-F238E27FC236}">
                <a16:creationId xmlns:a16="http://schemas.microsoft.com/office/drawing/2014/main" id="{59B21377-C10B-673B-C25E-0468E1422B8C}"/>
              </a:ext>
            </a:extLst>
          </p:cNvPr>
          <p:cNvSpPr txBox="1"/>
          <p:nvPr/>
        </p:nvSpPr>
        <p:spPr>
          <a:xfrm>
            <a:off x="11083524" y="5311702"/>
            <a:ext cx="920445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nl-NL" sz="1400" dirty="0"/>
              <a:t>productie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840742C4-0E0C-1B30-18C4-16AAFFBF1A42}"/>
              </a:ext>
            </a:extLst>
          </p:cNvPr>
          <p:cNvSpPr txBox="1"/>
          <p:nvPr/>
        </p:nvSpPr>
        <p:spPr>
          <a:xfrm rot="16200000">
            <a:off x="7808199" y="3128878"/>
            <a:ext cx="6687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euro’s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236B659D-E9C7-8030-88DA-BB671B900DAE}"/>
              </a:ext>
            </a:extLst>
          </p:cNvPr>
          <p:cNvSpPr txBox="1"/>
          <p:nvPr/>
        </p:nvSpPr>
        <p:spPr>
          <a:xfrm>
            <a:off x="8306824" y="4342218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1000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CA209EE5-B664-6086-DE25-E2B93FD3B8C3}"/>
              </a:ext>
            </a:extLst>
          </p:cNvPr>
          <p:cNvSpPr txBox="1"/>
          <p:nvPr/>
        </p:nvSpPr>
        <p:spPr>
          <a:xfrm>
            <a:off x="8306824" y="3850935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2000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12F8111F-7C20-52CF-44B4-52A587C0C5DB}"/>
              </a:ext>
            </a:extLst>
          </p:cNvPr>
          <p:cNvSpPr txBox="1"/>
          <p:nvPr/>
        </p:nvSpPr>
        <p:spPr>
          <a:xfrm>
            <a:off x="8306824" y="3408781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3000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BE487930-27A5-CC93-0BDD-3FFB702A2AE7}"/>
              </a:ext>
            </a:extLst>
          </p:cNvPr>
          <p:cNvSpPr txBox="1"/>
          <p:nvPr/>
        </p:nvSpPr>
        <p:spPr>
          <a:xfrm>
            <a:off x="8306824" y="2911159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4000</a:t>
            </a:r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F937F052-B3EC-71C2-5F55-EEF0BC63114C}"/>
              </a:ext>
            </a:extLst>
          </p:cNvPr>
          <p:cNvSpPr txBox="1"/>
          <p:nvPr/>
        </p:nvSpPr>
        <p:spPr>
          <a:xfrm>
            <a:off x="8306824" y="2426216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5000</a:t>
            </a: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DF811B6E-EF73-9E9E-6E4A-7CEF77507739}"/>
              </a:ext>
            </a:extLst>
          </p:cNvPr>
          <p:cNvSpPr txBox="1"/>
          <p:nvPr/>
        </p:nvSpPr>
        <p:spPr>
          <a:xfrm>
            <a:off x="9199927" y="5021316"/>
            <a:ext cx="482824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nl-NL" sz="1400" dirty="0"/>
              <a:t>200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448A1F4A-40BA-1224-0A6C-0DF7B330AC67}"/>
              </a:ext>
            </a:extLst>
          </p:cNvPr>
          <p:cNvSpPr txBox="1"/>
          <p:nvPr/>
        </p:nvSpPr>
        <p:spPr>
          <a:xfrm>
            <a:off x="9772639" y="5021316"/>
            <a:ext cx="482824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nl-NL" sz="1400" dirty="0"/>
              <a:t>400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A99C0A8C-6CF8-3837-34C1-BCE29403E4D3}"/>
              </a:ext>
            </a:extLst>
          </p:cNvPr>
          <p:cNvSpPr txBox="1"/>
          <p:nvPr/>
        </p:nvSpPr>
        <p:spPr>
          <a:xfrm>
            <a:off x="10334930" y="5021316"/>
            <a:ext cx="482824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nl-NL" sz="1400" dirty="0"/>
              <a:t>600</a:t>
            </a:r>
          </a:p>
        </p:txBody>
      </p:sp>
      <p:sp>
        <p:nvSpPr>
          <p:cNvPr id="27" name="Tekstvak 26">
            <a:extLst>
              <a:ext uri="{FF2B5EF4-FFF2-40B4-BE49-F238E27FC236}">
                <a16:creationId xmlns:a16="http://schemas.microsoft.com/office/drawing/2014/main" id="{A2B497A3-5C25-C077-2B72-C626E8F53E4D}"/>
              </a:ext>
            </a:extLst>
          </p:cNvPr>
          <p:cNvSpPr txBox="1"/>
          <p:nvPr/>
        </p:nvSpPr>
        <p:spPr>
          <a:xfrm>
            <a:off x="10897222" y="5021316"/>
            <a:ext cx="482824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nl-NL" sz="1400" dirty="0"/>
              <a:t>800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28D9677D-DD1A-EFBC-2BDE-FA154C766211}"/>
              </a:ext>
            </a:extLst>
          </p:cNvPr>
          <p:cNvSpPr txBox="1"/>
          <p:nvPr/>
        </p:nvSpPr>
        <p:spPr>
          <a:xfrm>
            <a:off x="11403285" y="5021316"/>
            <a:ext cx="582211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nl-NL" sz="1400" dirty="0"/>
              <a:t>1000</a:t>
            </a:r>
          </a:p>
        </p:txBody>
      </p:sp>
      <p:cxnSp>
        <p:nvCxnSpPr>
          <p:cNvPr id="29" name="Rechte verbindingslijn 28">
            <a:extLst>
              <a:ext uri="{FF2B5EF4-FFF2-40B4-BE49-F238E27FC236}">
                <a16:creationId xmlns:a16="http://schemas.microsoft.com/office/drawing/2014/main" id="{1102C8EA-4486-EF6C-EBF4-B64759EE0616}"/>
              </a:ext>
            </a:extLst>
          </p:cNvPr>
          <p:cNvCxnSpPr/>
          <p:nvPr/>
        </p:nvCxnSpPr>
        <p:spPr>
          <a:xfrm>
            <a:off x="8893830" y="5522560"/>
            <a:ext cx="2804912" cy="0"/>
          </a:xfrm>
          <a:prstGeom prst="line">
            <a:avLst/>
          </a:prstGeom>
          <a:ln w="3175">
            <a:noFill/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Rechte verbindingslijn 29">
            <a:extLst>
              <a:ext uri="{FF2B5EF4-FFF2-40B4-BE49-F238E27FC236}">
                <a16:creationId xmlns:a16="http://schemas.microsoft.com/office/drawing/2014/main" id="{5AFB4DCE-35F2-8D1A-D587-50B8E327D000}"/>
              </a:ext>
            </a:extLst>
          </p:cNvPr>
          <p:cNvCxnSpPr>
            <a:cxnSpLocks/>
          </p:cNvCxnSpPr>
          <p:nvPr/>
        </p:nvCxnSpPr>
        <p:spPr>
          <a:xfrm flipH="1">
            <a:off x="8893830" y="2576335"/>
            <a:ext cx="2244804" cy="1920550"/>
          </a:xfrm>
          <a:prstGeom prst="line">
            <a:avLst/>
          </a:prstGeom>
          <a:ln w="28575">
            <a:solidFill>
              <a:srgbClr val="ED4D0F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6485286"/>
      </p:ext>
    </p:extLst>
  </p:cSld>
  <p:clrMapOvr>
    <a:masterClrMapping/>
  </p:clrMapOvr>
  <p:transition spd="slow">
    <p:blinds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Marginale kosten</a:t>
            </a:r>
            <a:br>
              <a:rPr lang="nl-NL" dirty="0"/>
            </a:br>
            <a:r>
              <a:rPr lang="nl-NL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als de variabele kosten NIET proportioneel zijn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5600" y="1817999"/>
            <a:ext cx="7871270" cy="46825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000" dirty="0"/>
              <a:t>In deze afbeelding zijn de variabele kosten NIET proportioneel.</a:t>
            </a:r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r>
              <a:rPr lang="nl-NL" sz="2000" dirty="0"/>
              <a:t>MK niet overal hetzelfde</a:t>
            </a:r>
          </a:p>
          <a:p>
            <a:pPr marL="0" indent="0">
              <a:buNone/>
            </a:pPr>
            <a:r>
              <a:rPr lang="nl-NL" sz="2000" dirty="0"/>
              <a:t>Bij gemiddelde verdeel je kosten gelijkmatig over alle producten</a:t>
            </a:r>
          </a:p>
          <a:p>
            <a:pPr marL="0" indent="0">
              <a:buNone/>
            </a:pPr>
            <a:r>
              <a:rPr lang="nl-NL" sz="2000" dirty="0"/>
              <a:t>Dus MK ≠ GVK</a:t>
            </a:r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r>
              <a:rPr lang="nl-NL" sz="2000" dirty="0"/>
              <a:t>Dan hebben we wiskunde nodig om de helling van TK te berekenen.</a:t>
            </a:r>
          </a:p>
          <a:p>
            <a:pPr marL="0" indent="0" algn="ctr">
              <a:buNone/>
            </a:pPr>
            <a:r>
              <a:rPr lang="nl-NL" sz="2000" b="1" dirty="0"/>
              <a:t>DIFFERENTIËREN</a:t>
            </a:r>
          </a:p>
          <a:p>
            <a:pPr marL="0" indent="0" algn="ctr">
              <a:buNone/>
            </a:pPr>
            <a:r>
              <a:rPr lang="nl-NL" sz="1100" dirty="0"/>
              <a:t>(andere </a:t>
            </a:r>
            <a:r>
              <a:rPr lang="nl-NL" sz="1100" dirty="0" err="1"/>
              <a:t>ppt</a:t>
            </a:r>
            <a:r>
              <a:rPr lang="nl-NL" sz="1100" dirty="0"/>
              <a:t>)</a:t>
            </a:r>
            <a:endParaRPr lang="nl-NL" sz="2000" dirty="0"/>
          </a:p>
          <a:p>
            <a:pPr marL="0" indent="0" algn="ctr">
              <a:buNone/>
            </a:pPr>
            <a:endParaRPr lang="nl-NL" sz="2000" b="1" dirty="0"/>
          </a:p>
          <a:p>
            <a:pPr marL="0" indent="0">
              <a:buNone/>
            </a:pPr>
            <a:endParaRPr lang="nl-NL" sz="2000" dirty="0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410C1DC9-2641-0D46-66C3-305995F479CB}"/>
              </a:ext>
            </a:extLst>
          </p:cNvPr>
          <p:cNvSpPr txBox="1"/>
          <p:nvPr/>
        </p:nvSpPr>
        <p:spPr>
          <a:xfrm>
            <a:off x="11051303" y="2136054"/>
            <a:ext cx="492443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nl-NL" b="1" dirty="0"/>
              <a:t>TK</a:t>
            </a:r>
          </a:p>
        </p:txBody>
      </p:sp>
      <p:cxnSp>
        <p:nvCxnSpPr>
          <p:cNvPr id="5" name="Rechte verbindingslijn 4">
            <a:extLst>
              <a:ext uri="{FF2B5EF4-FFF2-40B4-BE49-F238E27FC236}">
                <a16:creationId xmlns:a16="http://schemas.microsoft.com/office/drawing/2014/main" id="{45236F78-1F5F-9D1B-3486-7E9DEA4AEB99}"/>
              </a:ext>
            </a:extLst>
          </p:cNvPr>
          <p:cNvCxnSpPr/>
          <p:nvPr/>
        </p:nvCxnSpPr>
        <p:spPr>
          <a:xfrm>
            <a:off x="8876330" y="2553474"/>
            <a:ext cx="0" cy="240728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Rechte verbindingslijn 5">
            <a:extLst>
              <a:ext uri="{FF2B5EF4-FFF2-40B4-BE49-F238E27FC236}">
                <a16:creationId xmlns:a16="http://schemas.microsoft.com/office/drawing/2014/main" id="{75D5FEDB-99E2-2977-F673-67BB744611D2}"/>
              </a:ext>
            </a:extLst>
          </p:cNvPr>
          <p:cNvCxnSpPr/>
          <p:nvPr/>
        </p:nvCxnSpPr>
        <p:spPr>
          <a:xfrm flipH="1">
            <a:off x="8876330" y="4972188"/>
            <a:ext cx="280491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Rechte verbindingslijn 6">
            <a:extLst>
              <a:ext uri="{FF2B5EF4-FFF2-40B4-BE49-F238E27FC236}">
                <a16:creationId xmlns:a16="http://schemas.microsoft.com/office/drawing/2014/main" id="{A54F1BA9-F5F6-8F63-935C-DD2A2541ECF5}"/>
              </a:ext>
            </a:extLst>
          </p:cNvPr>
          <p:cNvCxnSpPr/>
          <p:nvPr/>
        </p:nvCxnSpPr>
        <p:spPr>
          <a:xfrm>
            <a:off x="8876330" y="2564904"/>
            <a:ext cx="2804912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7">
            <a:extLst>
              <a:ext uri="{FF2B5EF4-FFF2-40B4-BE49-F238E27FC236}">
                <a16:creationId xmlns:a16="http://schemas.microsoft.com/office/drawing/2014/main" id="{DF69023F-E796-6148-67BB-84F12362AD69}"/>
              </a:ext>
            </a:extLst>
          </p:cNvPr>
          <p:cNvCxnSpPr/>
          <p:nvPr/>
        </p:nvCxnSpPr>
        <p:spPr>
          <a:xfrm>
            <a:off x="8876330" y="3046361"/>
            <a:ext cx="2804912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>
            <a:extLst>
              <a:ext uri="{FF2B5EF4-FFF2-40B4-BE49-F238E27FC236}">
                <a16:creationId xmlns:a16="http://schemas.microsoft.com/office/drawing/2014/main" id="{794718F8-43B0-1BD5-F921-CC49C87A050E}"/>
              </a:ext>
            </a:extLst>
          </p:cNvPr>
          <p:cNvCxnSpPr/>
          <p:nvPr/>
        </p:nvCxnSpPr>
        <p:spPr>
          <a:xfrm>
            <a:off x="8876330" y="3527818"/>
            <a:ext cx="2804912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>
            <a:extLst>
              <a:ext uri="{FF2B5EF4-FFF2-40B4-BE49-F238E27FC236}">
                <a16:creationId xmlns:a16="http://schemas.microsoft.com/office/drawing/2014/main" id="{0F04164F-2606-9706-2770-28813F2D0B65}"/>
              </a:ext>
            </a:extLst>
          </p:cNvPr>
          <p:cNvCxnSpPr/>
          <p:nvPr/>
        </p:nvCxnSpPr>
        <p:spPr>
          <a:xfrm>
            <a:off x="8876330" y="4009275"/>
            <a:ext cx="2804912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>
            <a:extLst>
              <a:ext uri="{FF2B5EF4-FFF2-40B4-BE49-F238E27FC236}">
                <a16:creationId xmlns:a16="http://schemas.microsoft.com/office/drawing/2014/main" id="{A8DF5B43-1C59-1603-DF1A-95EB975EE4E3}"/>
              </a:ext>
            </a:extLst>
          </p:cNvPr>
          <p:cNvCxnSpPr/>
          <p:nvPr/>
        </p:nvCxnSpPr>
        <p:spPr>
          <a:xfrm>
            <a:off x="8876330" y="4490732"/>
            <a:ext cx="2804912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>
            <a:extLst>
              <a:ext uri="{FF2B5EF4-FFF2-40B4-BE49-F238E27FC236}">
                <a16:creationId xmlns:a16="http://schemas.microsoft.com/office/drawing/2014/main" id="{66FADDF8-DC86-C3F1-9A6A-51F332DDB0CE}"/>
              </a:ext>
            </a:extLst>
          </p:cNvPr>
          <p:cNvCxnSpPr/>
          <p:nvPr/>
        </p:nvCxnSpPr>
        <p:spPr>
          <a:xfrm>
            <a:off x="9438622" y="2564904"/>
            <a:ext cx="0" cy="2407284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>
            <a:extLst>
              <a:ext uri="{FF2B5EF4-FFF2-40B4-BE49-F238E27FC236}">
                <a16:creationId xmlns:a16="http://schemas.microsoft.com/office/drawing/2014/main" id="{30240D9B-DE83-1771-4A96-3FC173334988}"/>
              </a:ext>
            </a:extLst>
          </p:cNvPr>
          <p:cNvCxnSpPr/>
          <p:nvPr/>
        </p:nvCxnSpPr>
        <p:spPr>
          <a:xfrm>
            <a:off x="10000914" y="2564904"/>
            <a:ext cx="0" cy="2407284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>
            <a:extLst>
              <a:ext uri="{FF2B5EF4-FFF2-40B4-BE49-F238E27FC236}">
                <a16:creationId xmlns:a16="http://schemas.microsoft.com/office/drawing/2014/main" id="{B8AB0CDE-8BEA-E508-A950-4CA6F9E30CFC}"/>
              </a:ext>
            </a:extLst>
          </p:cNvPr>
          <p:cNvCxnSpPr/>
          <p:nvPr/>
        </p:nvCxnSpPr>
        <p:spPr>
          <a:xfrm>
            <a:off x="10563206" y="2564904"/>
            <a:ext cx="0" cy="2407284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>
            <a:extLst>
              <a:ext uri="{FF2B5EF4-FFF2-40B4-BE49-F238E27FC236}">
                <a16:creationId xmlns:a16="http://schemas.microsoft.com/office/drawing/2014/main" id="{45AD5947-C867-E477-97CE-B2EACDAEE6A4}"/>
              </a:ext>
            </a:extLst>
          </p:cNvPr>
          <p:cNvCxnSpPr/>
          <p:nvPr/>
        </p:nvCxnSpPr>
        <p:spPr>
          <a:xfrm>
            <a:off x="11125498" y="2564904"/>
            <a:ext cx="0" cy="2407284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>
            <a:extLst>
              <a:ext uri="{FF2B5EF4-FFF2-40B4-BE49-F238E27FC236}">
                <a16:creationId xmlns:a16="http://schemas.microsoft.com/office/drawing/2014/main" id="{ECEE1E92-F441-7935-EEC4-4D575D7CA6A8}"/>
              </a:ext>
            </a:extLst>
          </p:cNvPr>
          <p:cNvCxnSpPr/>
          <p:nvPr/>
        </p:nvCxnSpPr>
        <p:spPr>
          <a:xfrm>
            <a:off x="11687790" y="2564904"/>
            <a:ext cx="0" cy="2407284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kstvak 16">
            <a:extLst>
              <a:ext uri="{FF2B5EF4-FFF2-40B4-BE49-F238E27FC236}">
                <a16:creationId xmlns:a16="http://schemas.microsoft.com/office/drawing/2014/main" id="{59B21377-C10B-673B-C25E-0468E1422B8C}"/>
              </a:ext>
            </a:extLst>
          </p:cNvPr>
          <p:cNvSpPr txBox="1"/>
          <p:nvPr/>
        </p:nvSpPr>
        <p:spPr>
          <a:xfrm>
            <a:off x="11083524" y="5311702"/>
            <a:ext cx="920445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nl-NL" sz="1400" dirty="0"/>
              <a:t>productie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840742C4-0E0C-1B30-18C4-16AAFFBF1A42}"/>
              </a:ext>
            </a:extLst>
          </p:cNvPr>
          <p:cNvSpPr txBox="1"/>
          <p:nvPr/>
        </p:nvSpPr>
        <p:spPr>
          <a:xfrm rot="16200000">
            <a:off x="8055455" y="2920538"/>
            <a:ext cx="6687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euro’s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236B659D-E9C7-8030-88DA-BB671B900DAE}"/>
              </a:ext>
            </a:extLst>
          </p:cNvPr>
          <p:cNvSpPr txBox="1"/>
          <p:nvPr/>
        </p:nvSpPr>
        <p:spPr>
          <a:xfrm>
            <a:off x="8520874" y="4342218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10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CA209EE5-B664-6086-DE25-E2B93FD3B8C3}"/>
              </a:ext>
            </a:extLst>
          </p:cNvPr>
          <p:cNvSpPr txBox="1"/>
          <p:nvPr/>
        </p:nvSpPr>
        <p:spPr>
          <a:xfrm>
            <a:off x="8520874" y="3850935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20</a:t>
            </a: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12F8111F-7C20-52CF-44B4-52A587C0C5DB}"/>
              </a:ext>
            </a:extLst>
          </p:cNvPr>
          <p:cNvSpPr txBox="1"/>
          <p:nvPr/>
        </p:nvSpPr>
        <p:spPr>
          <a:xfrm>
            <a:off x="8520874" y="3408781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30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BE487930-27A5-CC93-0BDD-3FFB702A2AE7}"/>
              </a:ext>
            </a:extLst>
          </p:cNvPr>
          <p:cNvSpPr txBox="1"/>
          <p:nvPr/>
        </p:nvSpPr>
        <p:spPr>
          <a:xfrm>
            <a:off x="8520874" y="2911159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40</a:t>
            </a:r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F937F052-B3EC-71C2-5F55-EEF0BC63114C}"/>
              </a:ext>
            </a:extLst>
          </p:cNvPr>
          <p:cNvSpPr txBox="1"/>
          <p:nvPr/>
        </p:nvSpPr>
        <p:spPr>
          <a:xfrm>
            <a:off x="8520874" y="2426216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50</a:t>
            </a: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DF811B6E-EF73-9E9E-6E4A-7CEF77507739}"/>
              </a:ext>
            </a:extLst>
          </p:cNvPr>
          <p:cNvSpPr txBox="1"/>
          <p:nvPr/>
        </p:nvSpPr>
        <p:spPr>
          <a:xfrm>
            <a:off x="9292287" y="5021316"/>
            <a:ext cx="284052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nl-NL" sz="1400" dirty="0"/>
              <a:t>2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448A1F4A-40BA-1224-0A6C-0DF7B330AC67}"/>
              </a:ext>
            </a:extLst>
          </p:cNvPr>
          <p:cNvSpPr txBox="1"/>
          <p:nvPr/>
        </p:nvSpPr>
        <p:spPr>
          <a:xfrm>
            <a:off x="9864999" y="5021316"/>
            <a:ext cx="284052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nl-NL" sz="1400" dirty="0"/>
              <a:t>4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A99C0A8C-6CF8-3837-34C1-BCE29403E4D3}"/>
              </a:ext>
            </a:extLst>
          </p:cNvPr>
          <p:cNvSpPr txBox="1"/>
          <p:nvPr/>
        </p:nvSpPr>
        <p:spPr>
          <a:xfrm>
            <a:off x="10427290" y="5021316"/>
            <a:ext cx="284052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nl-NL" sz="1400" dirty="0"/>
              <a:t>5</a:t>
            </a:r>
          </a:p>
        </p:txBody>
      </p:sp>
      <p:sp>
        <p:nvSpPr>
          <p:cNvPr id="27" name="Tekstvak 26">
            <a:extLst>
              <a:ext uri="{FF2B5EF4-FFF2-40B4-BE49-F238E27FC236}">
                <a16:creationId xmlns:a16="http://schemas.microsoft.com/office/drawing/2014/main" id="{A2B497A3-5C25-C077-2B72-C626E8F53E4D}"/>
              </a:ext>
            </a:extLst>
          </p:cNvPr>
          <p:cNvSpPr txBox="1"/>
          <p:nvPr/>
        </p:nvSpPr>
        <p:spPr>
          <a:xfrm>
            <a:off x="10989582" y="5021316"/>
            <a:ext cx="284052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nl-NL" sz="1400" dirty="0"/>
              <a:t>8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28D9677D-DD1A-EFBC-2BDE-FA154C766211}"/>
              </a:ext>
            </a:extLst>
          </p:cNvPr>
          <p:cNvSpPr txBox="1"/>
          <p:nvPr/>
        </p:nvSpPr>
        <p:spPr>
          <a:xfrm>
            <a:off x="11495645" y="5021316"/>
            <a:ext cx="383438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nl-NL" sz="1400" dirty="0"/>
              <a:t>10</a:t>
            </a:r>
          </a:p>
        </p:txBody>
      </p:sp>
      <p:cxnSp>
        <p:nvCxnSpPr>
          <p:cNvPr id="29" name="Rechte verbindingslijn 28">
            <a:extLst>
              <a:ext uri="{FF2B5EF4-FFF2-40B4-BE49-F238E27FC236}">
                <a16:creationId xmlns:a16="http://schemas.microsoft.com/office/drawing/2014/main" id="{1102C8EA-4486-EF6C-EBF4-B64759EE0616}"/>
              </a:ext>
            </a:extLst>
          </p:cNvPr>
          <p:cNvCxnSpPr/>
          <p:nvPr/>
        </p:nvCxnSpPr>
        <p:spPr>
          <a:xfrm>
            <a:off x="8893830" y="5522560"/>
            <a:ext cx="2804912" cy="0"/>
          </a:xfrm>
          <a:prstGeom prst="line">
            <a:avLst/>
          </a:prstGeom>
          <a:ln w="3175">
            <a:noFill/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Vrije vorm: vorm 31">
            <a:extLst>
              <a:ext uri="{FF2B5EF4-FFF2-40B4-BE49-F238E27FC236}">
                <a16:creationId xmlns:a16="http://schemas.microsoft.com/office/drawing/2014/main" id="{A5CF9F26-A29F-B1C9-9977-C5C5B84E703F}"/>
              </a:ext>
            </a:extLst>
          </p:cNvPr>
          <p:cNvSpPr/>
          <p:nvPr/>
        </p:nvSpPr>
        <p:spPr>
          <a:xfrm>
            <a:off x="8885382" y="2373745"/>
            <a:ext cx="2207491" cy="2096655"/>
          </a:xfrm>
          <a:custGeom>
            <a:avLst/>
            <a:gdLst>
              <a:gd name="connsiteX0" fmla="*/ 0 w 2207491"/>
              <a:gd name="connsiteY0" fmla="*/ 2096655 h 2096655"/>
              <a:gd name="connsiteX1" fmla="*/ 1487054 w 2207491"/>
              <a:gd name="connsiteY1" fmla="*/ 1551710 h 2096655"/>
              <a:gd name="connsiteX2" fmla="*/ 2207491 w 2207491"/>
              <a:gd name="connsiteY2" fmla="*/ 0 h 20966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07491" h="2096655">
                <a:moveTo>
                  <a:pt x="0" y="2096655"/>
                </a:moveTo>
                <a:cubicBezTo>
                  <a:pt x="559569" y="1998903"/>
                  <a:pt x="1119139" y="1901152"/>
                  <a:pt x="1487054" y="1551710"/>
                </a:cubicBezTo>
                <a:cubicBezTo>
                  <a:pt x="1854969" y="1202267"/>
                  <a:pt x="2031230" y="601133"/>
                  <a:pt x="2207491" y="0"/>
                </a:cubicBezTo>
              </a:path>
            </a:pathLst>
          </a:custGeom>
          <a:noFill/>
          <a:ln w="28575">
            <a:solidFill>
              <a:srgbClr val="ED4D0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33" name="Rechte verbindingslijn met pijl 32">
            <a:extLst>
              <a:ext uri="{FF2B5EF4-FFF2-40B4-BE49-F238E27FC236}">
                <a16:creationId xmlns:a16="http://schemas.microsoft.com/office/drawing/2014/main" id="{F0444602-43B1-E169-B20F-09623EA6A80B}"/>
              </a:ext>
            </a:extLst>
          </p:cNvPr>
          <p:cNvCxnSpPr/>
          <p:nvPr/>
        </p:nvCxnSpPr>
        <p:spPr>
          <a:xfrm>
            <a:off x="8900330" y="4485909"/>
            <a:ext cx="385677" cy="0"/>
          </a:xfrm>
          <a:prstGeom prst="straightConnector1">
            <a:avLst/>
          </a:prstGeom>
          <a:ln w="28575">
            <a:solidFill>
              <a:srgbClr val="368FBF"/>
            </a:solidFill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4" name="Rechte verbindingslijn met pijl 33">
            <a:extLst>
              <a:ext uri="{FF2B5EF4-FFF2-40B4-BE49-F238E27FC236}">
                <a16:creationId xmlns:a16="http://schemas.microsoft.com/office/drawing/2014/main" id="{9B2C1A0E-755B-2707-FDDE-C5D81075D3F9}"/>
              </a:ext>
            </a:extLst>
          </p:cNvPr>
          <p:cNvCxnSpPr/>
          <p:nvPr/>
        </p:nvCxnSpPr>
        <p:spPr>
          <a:xfrm flipV="1">
            <a:off x="9286006" y="4365104"/>
            <a:ext cx="0" cy="144000"/>
          </a:xfrm>
          <a:prstGeom prst="straightConnector1">
            <a:avLst/>
          </a:prstGeom>
          <a:ln w="28575">
            <a:solidFill>
              <a:srgbClr val="368FB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Rechte verbindingslijn met pijl 34">
            <a:extLst>
              <a:ext uri="{FF2B5EF4-FFF2-40B4-BE49-F238E27FC236}">
                <a16:creationId xmlns:a16="http://schemas.microsoft.com/office/drawing/2014/main" id="{FD17A238-CCD7-3090-551D-658FA6E279F9}"/>
              </a:ext>
            </a:extLst>
          </p:cNvPr>
          <p:cNvCxnSpPr/>
          <p:nvPr/>
        </p:nvCxnSpPr>
        <p:spPr>
          <a:xfrm>
            <a:off x="10563206" y="3716558"/>
            <a:ext cx="385677" cy="0"/>
          </a:xfrm>
          <a:prstGeom prst="straightConnector1">
            <a:avLst/>
          </a:prstGeom>
          <a:ln w="28575">
            <a:solidFill>
              <a:srgbClr val="368FBF"/>
            </a:solidFill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6" name="Rechte verbindingslijn met pijl 35">
            <a:extLst>
              <a:ext uri="{FF2B5EF4-FFF2-40B4-BE49-F238E27FC236}">
                <a16:creationId xmlns:a16="http://schemas.microsoft.com/office/drawing/2014/main" id="{40F9B7F3-53B7-3B86-6039-C3456B607A8F}"/>
              </a:ext>
            </a:extLst>
          </p:cNvPr>
          <p:cNvCxnSpPr/>
          <p:nvPr/>
        </p:nvCxnSpPr>
        <p:spPr>
          <a:xfrm flipV="1">
            <a:off x="10929832" y="2996952"/>
            <a:ext cx="0" cy="684000"/>
          </a:xfrm>
          <a:prstGeom prst="straightConnector1">
            <a:avLst/>
          </a:prstGeom>
          <a:ln w="28575">
            <a:solidFill>
              <a:srgbClr val="368FB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3809298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186B7B0-6041-513C-9BDA-0DF957B433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0938" y="378373"/>
            <a:ext cx="10426262" cy="2402556"/>
          </a:xfrm>
        </p:spPr>
        <p:txBody>
          <a:bodyPr/>
          <a:lstStyle/>
          <a:p>
            <a:pPr marL="0" indent="0">
              <a:buNone/>
            </a:pPr>
            <a:r>
              <a:rPr lang="nl-NL" sz="2200" dirty="0"/>
              <a:t>Een onderneming heeft geen invloed op de prijs.</a:t>
            </a:r>
            <a:br>
              <a:rPr lang="nl-NL" sz="2200" dirty="0"/>
            </a:br>
            <a:r>
              <a:rPr lang="nl-NL" sz="2200" dirty="0"/>
              <a:t>Deze bedraagt € 10 per product.</a:t>
            </a:r>
          </a:p>
          <a:p>
            <a:pPr marL="0" indent="0">
              <a:buNone/>
            </a:pPr>
            <a:r>
              <a:rPr lang="nl-NL" sz="2200" dirty="0"/>
              <a:t>De onderneming heeft een productiecapaciteit van 100.000 stuks.</a:t>
            </a:r>
            <a:br>
              <a:rPr lang="nl-NL" sz="2200" dirty="0"/>
            </a:br>
            <a:r>
              <a:rPr lang="nl-NL" sz="2200" dirty="0"/>
              <a:t>Deze capaciteit zorgt voor € 250.000 vaste kosten per periode.</a:t>
            </a:r>
          </a:p>
          <a:p>
            <a:pPr marL="0" indent="0">
              <a:buNone/>
            </a:pPr>
            <a:r>
              <a:rPr lang="nl-NL" sz="2200" dirty="0"/>
              <a:t>De (proportioneel) variabele kosten van de onderneming bedragen € 4 per product.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0987E8A2-1D2B-7BAC-2AE4-6E55B01025B3}"/>
              </a:ext>
            </a:extLst>
          </p:cNvPr>
          <p:cNvSpPr txBox="1"/>
          <p:nvPr/>
        </p:nvSpPr>
        <p:spPr>
          <a:xfrm>
            <a:off x="1460938" y="2802795"/>
            <a:ext cx="6291246" cy="30315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nl-NL" sz="2200" dirty="0"/>
              <a:t>Teken in één grafiek: GO, GVK, GTK en MK.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nl-NL" sz="2200" dirty="0"/>
              <a:t>Lees af hoeveel producten er minimaal verkocht moeten worden om geen verlies te leiden.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nl-NL" sz="2200" dirty="0"/>
              <a:t>Controleer je antwoord met een berekening.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nl-NL" sz="2200" dirty="0"/>
              <a:t>Hoeveel stijgt de winst met elk product dat de onderneming extra kan verkopen? Verklaar je antwoord.</a:t>
            </a:r>
          </a:p>
        </p:txBody>
      </p:sp>
      <p:grpSp>
        <p:nvGrpSpPr>
          <p:cNvPr id="7" name="Groep 6">
            <a:extLst>
              <a:ext uri="{FF2B5EF4-FFF2-40B4-BE49-F238E27FC236}">
                <a16:creationId xmlns:a16="http://schemas.microsoft.com/office/drawing/2014/main" id="{804A0800-B80E-7600-80FA-EA7C2C59AFF1}"/>
              </a:ext>
            </a:extLst>
          </p:cNvPr>
          <p:cNvGrpSpPr/>
          <p:nvPr/>
        </p:nvGrpSpPr>
        <p:grpSpPr>
          <a:xfrm>
            <a:off x="8826503" y="3149987"/>
            <a:ext cx="2526081" cy="2391074"/>
            <a:chOff x="-61204" y="4127331"/>
            <a:chExt cx="2526081" cy="2391074"/>
          </a:xfrm>
        </p:grpSpPr>
        <p:grpSp>
          <p:nvGrpSpPr>
            <p:cNvPr id="8" name="Groep 7">
              <a:extLst>
                <a:ext uri="{FF2B5EF4-FFF2-40B4-BE49-F238E27FC236}">
                  <a16:creationId xmlns:a16="http://schemas.microsoft.com/office/drawing/2014/main" id="{CC403459-F55E-5974-C1D7-A2F49CF28C60}"/>
                </a:ext>
              </a:extLst>
            </p:cNvPr>
            <p:cNvGrpSpPr/>
            <p:nvPr/>
          </p:nvGrpSpPr>
          <p:grpSpPr>
            <a:xfrm>
              <a:off x="455574" y="4159250"/>
              <a:ext cx="1872000" cy="1872000"/>
              <a:chOff x="455574" y="4159250"/>
              <a:chExt cx="1872000" cy="1872000"/>
            </a:xfrm>
          </p:grpSpPr>
          <p:cxnSp>
            <p:nvCxnSpPr>
              <p:cNvPr id="21" name="Rechte verbindingslijn 20">
                <a:extLst>
                  <a:ext uri="{FF2B5EF4-FFF2-40B4-BE49-F238E27FC236}">
                    <a16:creationId xmlns:a16="http://schemas.microsoft.com/office/drawing/2014/main" id="{7BD19BC2-7EC2-4275-32A2-E8B0A44CEB7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55574" y="4248727"/>
                <a:ext cx="1836000" cy="0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2" name="Rechte verbindingslijn 21">
                <a:extLst>
                  <a:ext uri="{FF2B5EF4-FFF2-40B4-BE49-F238E27FC236}">
                    <a16:creationId xmlns:a16="http://schemas.microsoft.com/office/drawing/2014/main" id="{F05D0855-7F35-464B-E98A-14E11A7BA6D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55574" y="4605231"/>
                <a:ext cx="1836000" cy="0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3" name="Rechte verbindingslijn 22">
                <a:extLst>
                  <a:ext uri="{FF2B5EF4-FFF2-40B4-BE49-F238E27FC236}">
                    <a16:creationId xmlns:a16="http://schemas.microsoft.com/office/drawing/2014/main" id="{95E146A4-A155-E246-A96C-3CD4190B7A3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55574" y="4961735"/>
                <a:ext cx="1836000" cy="0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4" name="Rechte verbindingslijn 23">
                <a:extLst>
                  <a:ext uri="{FF2B5EF4-FFF2-40B4-BE49-F238E27FC236}">
                    <a16:creationId xmlns:a16="http://schemas.microsoft.com/office/drawing/2014/main" id="{D5091BE5-DAC6-C004-50FA-3A7D3E8161B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55574" y="5674743"/>
                <a:ext cx="1836000" cy="0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5" name="Rechte verbindingslijn 24">
                <a:extLst>
                  <a:ext uri="{FF2B5EF4-FFF2-40B4-BE49-F238E27FC236}">
                    <a16:creationId xmlns:a16="http://schemas.microsoft.com/office/drawing/2014/main" id="{FAF7F721-C481-45A2-136D-3991A49FA47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55574" y="5318239"/>
                <a:ext cx="1836000" cy="0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6" name="Rechte verbindingslijn 25">
                <a:extLst>
                  <a:ext uri="{FF2B5EF4-FFF2-40B4-BE49-F238E27FC236}">
                    <a16:creationId xmlns:a16="http://schemas.microsoft.com/office/drawing/2014/main" id="{08413CE5-1600-5F50-2557-85C56B476BB0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>
                <a:off x="-102426" y="5113250"/>
                <a:ext cx="1836000" cy="0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7" name="Rechte verbindingslijn 26">
                <a:extLst>
                  <a:ext uri="{FF2B5EF4-FFF2-40B4-BE49-F238E27FC236}">
                    <a16:creationId xmlns:a16="http://schemas.microsoft.com/office/drawing/2014/main" id="{76B52ECC-1777-BA68-08FB-5F55166D1F17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>
                <a:off x="257574" y="5113250"/>
                <a:ext cx="1836000" cy="0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8" name="Rechte verbindingslijn 27">
                <a:extLst>
                  <a:ext uri="{FF2B5EF4-FFF2-40B4-BE49-F238E27FC236}">
                    <a16:creationId xmlns:a16="http://schemas.microsoft.com/office/drawing/2014/main" id="{EF481EE5-436F-D3CD-C9AF-37425901077C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>
                <a:off x="617574" y="5113250"/>
                <a:ext cx="1836000" cy="0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9" name="Rechte verbindingslijn 28">
                <a:extLst>
                  <a:ext uri="{FF2B5EF4-FFF2-40B4-BE49-F238E27FC236}">
                    <a16:creationId xmlns:a16="http://schemas.microsoft.com/office/drawing/2014/main" id="{17F4E2C9-61E6-2B0B-1F0D-400AC4DD514D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>
                <a:off x="1337574" y="5113250"/>
                <a:ext cx="1836000" cy="0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0" name="Rechte verbindingslijn 29">
                <a:extLst>
                  <a:ext uri="{FF2B5EF4-FFF2-40B4-BE49-F238E27FC236}">
                    <a16:creationId xmlns:a16="http://schemas.microsoft.com/office/drawing/2014/main" id="{7A6AEB62-540D-B06F-B21C-EEF4F34F8D35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>
                <a:off x="977574" y="5113250"/>
                <a:ext cx="1836000" cy="0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1" name="Verbindingslijn: gebogen 30">
                <a:extLst>
                  <a:ext uri="{FF2B5EF4-FFF2-40B4-BE49-F238E27FC236}">
                    <a16:creationId xmlns:a16="http://schemas.microsoft.com/office/drawing/2014/main" id="{2128B98D-53E6-320D-0BD7-FF2A15C75A1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455574" y="4159250"/>
                <a:ext cx="1872000" cy="1872000"/>
              </a:xfrm>
              <a:prstGeom prst="bentConnector2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9" name="Tekstvak 8">
              <a:extLst>
                <a:ext uri="{FF2B5EF4-FFF2-40B4-BE49-F238E27FC236}">
                  <a16:creationId xmlns:a16="http://schemas.microsoft.com/office/drawing/2014/main" id="{0DF99041-DDB3-617B-FB66-ED724AB7DDCB}"/>
                </a:ext>
              </a:extLst>
            </p:cNvPr>
            <p:cNvSpPr txBox="1"/>
            <p:nvPr/>
          </p:nvSpPr>
          <p:spPr>
            <a:xfrm>
              <a:off x="238317" y="5550532"/>
              <a:ext cx="26321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050" dirty="0"/>
                <a:t>5</a:t>
              </a:r>
            </a:p>
          </p:txBody>
        </p:sp>
        <p:sp>
          <p:nvSpPr>
            <p:cNvPr id="10" name="Tekstvak 9">
              <a:extLst>
                <a:ext uri="{FF2B5EF4-FFF2-40B4-BE49-F238E27FC236}">
                  <a16:creationId xmlns:a16="http://schemas.microsoft.com/office/drawing/2014/main" id="{ED5AAC06-1CA2-06E1-018D-52A1F2790079}"/>
                </a:ext>
              </a:extLst>
            </p:cNvPr>
            <p:cNvSpPr txBox="1"/>
            <p:nvPr/>
          </p:nvSpPr>
          <p:spPr>
            <a:xfrm>
              <a:off x="160621" y="5196630"/>
              <a:ext cx="335348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050" dirty="0"/>
                <a:t>10</a:t>
              </a:r>
            </a:p>
          </p:txBody>
        </p:sp>
        <p:sp>
          <p:nvSpPr>
            <p:cNvPr id="11" name="Tekstvak 10">
              <a:extLst>
                <a:ext uri="{FF2B5EF4-FFF2-40B4-BE49-F238E27FC236}">
                  <a16:creationId xmlns:a16="http://schemas.microsoft.com/office/drawing/2014/main" id="{B690125B-3BF2-0994-76CD-8AE06B89BF81}"/>
                </a:ext>
              </a:extLst>
            </p:cNvPr>
            <p:cNvSpPr txBox="1"/>
            <p:nvPr/>
          </p:nvSpPr>
          <p:spPr>
            <a:xfrm>
              <a:off x="160621" y="4838940"/>
              <a:ext cx="335348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050" dirty="0"/>
                <a:t>15</a:t>
              </a:r>
            </a:p>
          </p:txBody>
        </p:sp>
        <p:sp>
          <p:nvSpPr>
            <p:cNvPr id="12" name="Tekstvak 11">
              <a:extLst>
                <a:ext uri="{FF2B5EF4-FFF2-40B4-BE49-F238E27FC236}">
                  <a16:creationId xmlns:a16="http://schemas.microsoft.com/office/drawing/2014/main" id="{D9CCF20C-7E71-8C67-9C99-C2CE14C51B65}"/>
                </a:ext>
              </a:extLst>
            </p:cNvPr>
            <p:cNvSpPr txBox="1"/>
            <p:nvPr/>
          </p:nvSpPr>
          <p:spPr>
            <a:xfrm>
              <a:off x="160621" y="4477673"/>
              <a:ext cx="335348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050" dirty="0"/>
                <a:t>20</a:t>
              </a:r>
            </a:p>
          </p:txBody>
        </p:sp>
        <p:sp>
          <p:nvSpPr>
            <p:cNvPr id="13" name="Tekstvak 12">
              <a:extLst>
                <a:ext uri="{FF2B5EF4-FFF2-40B4-BE49-F238E27FC236}">
                  <a16:creationId xmlns:a16="http://schemas.microsoft.com/office/drawing/2014/main" id="{077ECC20-1E7D-2FF4-1178-FA57BF02E35F}"/>
                </a:ext>
              </a:extLst>
            </p:cNvPr>
            <p:cNvSpPr txBox="1"/>
            <p:nvPr/>
          </p:nvSpPr>
          <p:spPr>
            <a:xfrm>
              <a:off x="160621" y="4127331"/>
              <a:ext cx="335348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050" dirty="0"/>
                <a:t>25</a:t>
              </a:r>
            </a:p>
          </p:txBody>
        </p:sp>
        <p:sp>
          <p:nvSpPr>
            <p:cNvPr id="14" name="Tekstvak 13">
              <a:extLst>
                <a:ext uri="{FF2B5EF4-FFF2-40B4-BE49-F238E27FC236}">
                  <a16:creationId xmlns:a16="http://schemas.microsoft.com/office/drawing/2014/main" id="{03F02FE9-5CF0-0AA5-9C61-121A28B9ED8C}"/>
                </a:ext>
              </a:extLst>
            </p:cNvPr>
            <p:cNvSpPr txBox="1"/>
            <p:nvPr/>
          </p:nvSpPr>
          <p:spPr>
            <a:xfrm>
              <a:off x="649131" y="6004265"/>
              <a:ext cx="335348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050" dirty="0"/>
                <a:t>20</a:t>
              </a:r>
            </a:p>
          </p:txBody>
        </p:sp>
        <p:sp>
          <p:nvSpPr>
            <p:cNvPr id="15" name="Tekstvak 14">
              <a:extLst>
                <a:ext uri="{FF2B5EF4-FFF2-40B4-BE49-F238E27FC236}">
                  <a16:creationId xmlns:a16="http://schemas.microsoft.com/office/drawing/2014/main" id="{00E2CB03-02C1-B1BF-9088-034614433236}"/>
                </a:ext>
              </a:extLst>
            </p:cNvPr>
            <p:cNvSpPr txBox="1"/>
            <p:nvPr/>
          </p:nvSpPr>
          <p:spPr>
            <a:xfrm>
              <a:off x="1012319" y="6004265"/>
              <a:ext cx="335348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050" dirty="0"/>
                <a:t>40</a:t>
              </a:r>
            </a:p>
          </p:txBody>
        </p:sp>
        <p:sp>
          <p:nvSpPr>
            <p:cNvPr id="16" name="Tekstvak 15">
              <a:extLst>
                <a:ext uri="{FF2B5EF4-FFF2-40B4-BE49-F238E27FC236}">
                  <a16:creationId xmlns:a16="http://schemas.microsoft.com/office/drawing/2014/main" id="{5529B1C3-5803-923F-F7FF-430742078E54}"/>
                </a:ext>
              </a:extLst>
            </p:cNvPr>
            <p:cNvSpPr txBox="1"/>
            <p:nvPr/>
          </p:nvSpPr>
          <p:spPr>
            <a:xfrm>
              <a:off x="1369132" y="6004265"/>
              <a:ext cx="335348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050" dirty="0"/>
                <a:t>60</a:t>
              </a:r>
            </a:p>
          </p:txBody>
        </p:sp>
        <p:sp>
          <p:nvSpPr>
            <p:cNvPr id="17" name="Tekstvak 16">
              <a:extLst>
                <a:ext uri="{FF2B5EF4-FFF2-40B4-BE49-F238E27FC236}">
                  <a16:creationId xmlns:a16="http://schemas.microsoft.com/office/drawing/2014/main" id="{20C2278A-B201-838C-99A0-E881F591E30C}"/>
                </a:ext>
              </a:extLst>
            </p:cNvPr>
            <p:cNvSpPr txBox="1"/>
            <p:nvPr/>
          </p:nvSpPr>
          <p:spPr>
            <a:xfrm>
              <a:off x="1725944" y="6004265"/>
              <a:ext cx="335348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050" dirty="0"/>
                <a:t>80</a:t>
              </a:r>
            </a:p>
          </p:txBody>
        </p:sp>
        <p:sp>
          <p:nvSpPr>
            <p:cNvPr id="18" name="Tekstvak 17">
              <a:extLst>
                <a:ext uri="{FF2B5EF4-FFF2-40B4-BE49-F238E27FC236}">
                  <a16:creationId xmlns:a16="http://schemas.microsoft.com/office/drawing/2014/main" id="{4CB96F89-41F4-2C8E-0ADF-A4885FB5973C}"/>
                </a:ext>
              </a:extLst>
            </p:cNvPr>
            <p:cNvSpPr txBox="1"/>
            <p:nvPr/>
          </p:nvSpPr>
          <p:spPr>
            <a:xfrm>
              <a:off x="2049875" y="6004265"/>
              <a:ext cx="410690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050" dirty="0"/>
                <a:t>100</a:t>
              </a:r>
            </a:p>
          </p:txBody>
        </p:sp>
        <p:sp>
          <p:nvSpPr>
            <p:cNvPr id="19" name="Tekstvak 18">
              <a:extLst>
                <a:ext uri="{FF2B5EF4-FFF2-40B4-BE49-F238E27FC236}">
                  <a16:creationId xmlns:a16="http://schemas.microsoft.com/office/drawing/2014/main" id="{A40C95FB-543B-82E2-9492-DD37791567A7}"/>
                </a:ext>
              </a:extLst>
            </p:cNvPr>
            <p:cNvSpPr txBox="1"/>
            <p:nvPr/>
          </p:nvSpPr>
          <p:spPr>
            <a:xfrm>
              <a:off x="-61204" y="4127331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€</a:t>
              </a:r>
            </a:p>
          </p:txBody>
        </p:sp>
        <p:sp>
          <p:nvSpPr>
            <p:cNvPr id="20" name="Tekstvak 19">
              <a:extLst>
                <a:ext uri="{FF2B5EF4-FFF2-40B4-BE49-F238E27FC236}">
                  <a16:creationId xmlns:a16="http://schemas.microsoft.com/office/drawing/2014/main" id="{87477D8B-29AD-B327-3B36-BF5A2EE465E5}"/>
                </a:ext>
              </a:extLst>
            </p:cNvPr>
            <p:cNvSpPr txBox="1"/>
            <p:nvPr/>
          </p:nvSpPr>
          <p:spPr>
            <a:xfrm>
              <a:off x="1461076" y="6149073"/>
              <a:ext cx="100380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Q </a:t>
              </a:r>
              <a:r>
                <a:rPr lang="nl-NL" sz="1200" dirty="0"/>
                <a:t>(×1.000)</a:t>
              </a:r>
              <a:endParaRPr lang="nl-NL" dirty="0"/>
            </a:p>
          </p:txBody>
        </p:sp>
      </p:grpSp>
    </p:spTree>
    <p:extLst>
      <p:ext uri="{BB962C8B-B14F-4D97-AF65-F5344CB8AC3E}">
        <p14:creationId xmlns:p14="http://schemas.microsoft.com/office/powerpoint/2010/main" val="211015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186B7B0-6041-513C-9BDA-0DF957B433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0938" y="378373"/>
            <a:ext cx="10426262" cy="1610467"/>
          </a:xfrm>
        </p:spPr>
        <p:txBody>
          <a:bodyPr/>
          <a:lstStyle/>
          <a:p>
            <a:pPr marL="0" indent="0">
              <a:buNone/>
            </a:pPr>
            <a:r>
              <a:rPr lang="nl-NL" sz="2200" dirty="0"/>
              <a:t>Prijs (GO) = € 10</a:t>
            </a:r>
          </a:p>
          <a:p>
            <a:pPr marL="0" indent="0">
              <a:buNone/>
            </a:pPr>
            <a:r>
              <a:rPr lang="nl-NL" sz="2200" dirty="0"/>
              <a:t>Productiecapaciteit 100.000 stuks.</a:t>
            </a:r>
            <a:br>
              <a:rPr lang="nl-NL" sz="2200" dirty="0"/>
            </a:br>
            <a:r>
              <a:rPr lang="nl-NL" sz="2200" dirty="0"/>
              <a:t>TCK = € 250.000 </a:t>
            </a:r>
            <a:br>
              <a:rPr lang="nl-NL" sz="2200" dirty="0"/>
            </a:br>
            <a:r>
              <a:rPr lang="nl-NL" sz="2200" dirty="0"/>
              <a:t>GVK = € 4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0987E8A2-1D2B-7BAC-2AE4-6E55B01025B3}"/>
              </a:ext>
            </a:extLst>
          </p:cNvPr>
          <p:cNvSpPr txBox="1"/>
          <p:nvPr/>
        </p:nvSpPr>
        <p:spPr>
          <a:xfrm>
            <a:off x="1460938" y="2125593"/>
            <a:ext cx="6291246" cy="30315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nl-NL" sz="2200" dirty="0"/>
              <a:t>Teken in één grafiek: GO, GVK, GTK en MK.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nl-NL" sz="2200" dirty="0"/>
              <a:t>Lees af hoeveel producten er minimaal verkocht moeten worden om geen verlies te leiden.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nl-NL" sz="2200" dirty="0"/>
              <a:t>Controleer je antwoord met een berekening.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nl-NL" sz="2200" dirty="0"/>
              <a:t>Hoeveel stijgt de winst met elk product dat de onderneming extra kan verkopen? Verklaar je antwoord.</a:t>
            </a:r>
          </a:p>
        </p:txBody>
      </p:sp>
      <p:grpSp>
        <p:nvGrpSpPr>
          <p:cNvPr id="7" name="Groep 6">
            <a:extLst>
              <a:ext uri="{FF2B5EF4-FFF2-40B4-BE49-F238E27FC236}">
                <a16:creationId xmlns:a16="http://schemas.microsoft.com/office/drawing/2014/main" id="{804A0800-B80E-7600-80FA-EA7C2C59AFF1}"/>
              </a:ext>
            </a:extLst>
          </p:cNvPr>
          <p:cNvGrpSpPr/>
          <p:nvPr/>
        </p:nvGrpSpPr>
        <p:grpSpPr>
          <a:xfrm>
            <a:off x="8187828" y="2125593"/>
            <a:ext cx="3262177" cy="3240000"/>
            <a:chOff x="-61204" y="4127331"/>
            <a:chExt cx="2543372" cy="2391074"/>
          </a:xfrm>
        </p:grpSpPr>
        <p:grpSp>
          <p:nvGrpSpPr>
            <p:cNvPr id="8" name="Groep 7">
              <a:extLst>
                <a:ext uri="{FF2B5EF4-FFF2-40B4-BE49-F238E27FC236}">
                  <a16:creationId xmlns:a16="http://schemas.microsoft.com/office/drawing/2014/main" id="{CC403459-F55E-5974-C1D7-A2F49CF28C60}"/>
                </a:ext>
              </a:extLst>
            </p:cNvPr>
            <p:cNvGrpSpPr/>
            <p:nvPr/>
          </p:nvGrpSpPr>
          <p:grpSpPr>
            <a:xfrm>
              <a:off x="455574" y="4159250"/>
              <a:ext cx="1872000" cy="1872000"/>
              <a:chOff x="455574" y="4159250"/>
              <a:chExt cx="1872000" cy="1872000"/>
            </a:xfrm>
          </p:grpSpPr>
          <p:cxnSp>
            <p:nvCxnSpPr>
              <p:cNvPr id="21" name="Rechte verbindingslijn 20">
                <a:extLst>
                  <a:ext uri="{FF2B5EF4-FFF2-40B4-BE49-F238E27FC236}">
                    <a16:creationId xmlns:a16="http://schemas.microsoft.com/office/drawing/2014/main" id="{7BD19BC2-7EC2-4275-32A2-E8B0A44CEB7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55574" y="4248727"/>
                <a:ext cx="1836000" cy="0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2" name="Rechte verbindingslijn 21">
                <a:extLst>
                  <a:ext uri="{FF2B5EF4-FFF2-40B4-BE49-F238E27FC236}">
                    <a16:creationId xmlns:a16="http://schemas.microsoft.com/office/drawing/2014/main" id="{F05D0855-7F35-464B-E98A-14E11A7BA6D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55574" y="4605231"/>
                <a:ext cx="1836000" cy="0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3" name="Rechte verbindingslijn 22">
                <a:extLst>
                  <a:ext uri="{FF2B5EF4-FFF2-40B4-BE49-F238E27FC236}">
                    <a16:creationId xmlns:a16="http://schemas.microsoft.com/office/drawing/2014/main" id="{95E146A4-A155-E246-A96C-3CD4190B7A3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55574" y="4961735"/>
                <a:ext cx="1836000" cy="0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4" name="Rechte verbindingslijn 23">
                <a:extLst>
                  <a:ext uri="{FF2B5EF4-FFF2-40B4-BE49-F238E27FC236}">
                    <a16:creationId xmlns:a16="http://schemas.microsoft.com/office/drawing/2014/main" id="{D5091BE5-DAC6-C004-50FA-3A7D3E8161B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55574" y="5674743"/>
                <a:ext cx="1836000" cy="0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5" name="Rechte verbindingslijn 24">
                <a:extLst>
                  <a:ext uri="{FF2B5EF4-FFF2-40B4-BE49-F238E27FC236}">
                    <a16:creationId xmlns:a16="http://schemas.microsoft.com/office/drawing/2014/main" id="{FAF7F721-C481-45A2-136D-3991A49FA47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55574" y="5318239"/>
                <a:ext cx="1836000" cy="0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6" name="Rechte verbindingslijn 25">
                <a:extLst>
                  <a:ext uri="{FF2B5EF4-FFF2-40B4-BE49-F238E27FC236}">
                    <a16:creationId xmlns:a16="http://schemas.microsoft.com/office/drawing/2014/main" id="{08413CE5-1600-5F50-2557-85C56B476BB0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>
                <a:off x="-102426" y="5113250"/>
                <a:ext cx="1836000" cy="0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7" name="Rechte verbindingslijn 26">
                <a:extLst>
                  <a:ext uri="{FF2B5EF4-FFF2-40B4-BE49-F238E27FC236}">
                    <a16:creationId xmlns:a16="http://schemas.microsoft.com/office/drawing/2014/main" id="{76B52ECC-1777-BA68-08FB-5F55166D1F17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>
                <a:off x="257574" y="5113250"/>
                <a:ext cx="1836000" cy="0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8" name="Rechte verbindingslijn 27">
                <a:extLst>
                  <a:ext uri="{FF2B5EF4-FFF2-40B4-BE49-F238E27FC236}">
                    <a16:creationId xmlns:a16="http://schemas.microsoft.com/office/drawing/2014/main" id="{EF481EE5-436F-D3CD-C9AF-37425901077C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>
                <a:off x="617574" y="5113250"/>
                <a:ext cx="1836000" cy="0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9" name="Rechte verbindingslijn 28">
                <a:extLst>
                  <a:ext uri="{FF2B5EF4-FFF2-40B4-BE49-F238E27FC236}">
                    <a16:creationId xmlns:a16="http://schemas.microsoft.com/office/drawing/2014/main" id="{17F4E2C9-61E6-2B0B-1F0D-400AC4DD514D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>
                <a:off x="1337574" y="5113250"/>
                <a:ext cx="1836000" cy="0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0" name="Rechte verbindingslijn 29">
                <a:extLst>
                  <a:ext uri="{FF2B5EF4-FFF2-40B4-BE49-F238E27FC236}">
                    <a16:creationId xmlns:a16="http://schemas.microsoft.com/office/drawing/2014/main" id="{7A6AEB62-540D-B06F-B21C-EEF4F34F8D35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>
                <a:off x="977574" y="5113250"/>
                <a:ext cx="1836000" cy="0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1" name="Verbindingslijn: gebogen 30">
                <a:extLst>
                  <a:ext uri="{FF2B5EF4-FFF2-40B4-BE49-F238E27FC236}">
                    <a16:creationId xmlns:a16="http://schemas.microsoft.com/office/drawing/2014/main" id="{2128B98D-53E6-320D-0BD7-FF2A15C75A1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455574" y="4159250"/>
                <a:ext cx="1872000" cy="1872000"/>
              </a:xfrm>
              <a:prstGeom prst="bentConnector2">
                <a:avLst/>
              </a:prstGeom>
              <a:ln w="127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9" name="Tekstvak 8">
              <a:extLst>
                <a:ext uri="{FF2B5EF4-FFF2-40B4-BE49-F238E27FC236}">
                  <a16:creationId xmlns:a16="http://schemas.microsoft.com/office/drawing/2014/main" id="{0DF99041-DDB3-617B-FB66-ED724AB7DDCB}"/>
                </a:ext>
              </a:extLst>
            </p:cNvPr>
            <p:cNvSpPr txBox="1"/>
            <p:nvPr/>
          </p:nvSpPr>
          <p:spPr>
            <a:xfrm>
              <a:off x="274322" y="5577796"/>
              <a:ext cx="26321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050" dirty="0"/>
                <a:t>5</a:t>
              </a:r>
            </a:p>
          </p:txBody>
        </p:sp>
        <p:sp>
          <p:nvSpPr>
            <p:cNvPr id="10" name="Tekstvak 9">
              <a:extLst>
                <a:ext uri="{FF2B5EF4-FFF2-40B4-BE49-F238E27FC236}">
                  <a16:creationId xmlns:a16="http://schemas.microsoft.com/office/drawing/2014/main" id="{ED5AAC06-1CA2-06E1-018D-52A1F2790079}"/>
                </a:ext>
              </a:extLst>
            </p:cNvPr>
            <p:cNvSpPr txBox="1"/>
            <p:nvPr/>
          </p:nvSpPr>
          <p:spPr>
            <a:xfrm>
              <a:off x="196626" y="5223894"/>
              <a:ext cx="335348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050" dirty="0"/>
                <a:t>10</a:t>
              </a:r>
            </a:p>
          </p:txBody>
        </p:sp>
        <p:sp>
          <p:nvSpPr>
            <p:cNvPr id="11" name="Tekstvak 10">
              <a:extLst>
                <a:ext uri="{FF2B5EF4-FFF2-40B4-BE49-F238E27FC236}">
                  <a16:creationId xmlns:a16="http://schemas.microsoft.com/office/drawing/2014/main" id="{B690125B-3BF2-0994-76CD-8AE06B89BF81}"/>
                </a:ext>
              </a:extLst>
            </p:cNvPr>
            <p:cNvSpPr txBox="1"/>
            <p:nvPr/>
          </p:nvSpPr>
          <p:spPr>
            <a:xfrm>
              <a:off x="196626" y="4866204"/>
              <a:ext cx="335348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050" dirty="0"/>
                <a:t>15</a:t>
              </a:r>
            </a:p>
          </p:txBody>
        </p:sp>
        <p:sp>
          <p:nvSpPr>
            <p:cNvPr id="12" name="Tekstvak 11">
              <a:extLst>
                <a:ext uri="{FF2B5EF4-FFF2-40B4-BE49-F238E27FC236}">
                  <a16:creationId xmlns:a16="http://schemas.microsoft.com/office/drawing/2014/main" id="{D9CCF20C-7E71-8C67-9C99-C2CE14C51B65}"/>
                </a:ext>
              </a:extLst>
            </p:cNvPr>
            <p:cNvSpPr txBox="1"/>
            <p:nvPr/>
          </p:nvSpPr>
          <p:spPr>
            <a:xfrm>
              <a:off x="196626" y="4504937"/>
              <a:ext cx="335348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050" dirty="0"/>
                <a:t>20</a:t>
              </a:r>
            </a:p>
          </p:txBody>
        </p:sp>
        <p:sp>
          <p:nvSpPr>
            <p:cNvPr id="13" name="Tekstvak 12">
              <a:extLst>
                <a:ext uri="{FF2B5EF4-FFF2-40B4-BE49-F238E27FC236}">
                  <a16:creationId xmlns:a16="http://schemas.microsoft.com/office/drawing/2014/main" id="{077ECC20-1E7D-2FF4-1178-FA57BF02E35F}"/>
                </a:ext>
              </a:extLst>
            </p:cNvPr>
            <p:cNvSpPr txBox="1"/>
            <p:nvPr/>
          </p:nvSpPr>
          <p:spPr>
            <a:xfrm>
              <a:off x="196626" y="4154595"/>
              <a:ext cx="335348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050" dirty="0"/>
                <a:t>25</a:t>
              </a:r>
            </a:p>
          </p:txBody>
        </p:sp>
        <p:sp>
          <p:nvSpPr>
            <p:cNvPr id="14" name="Tekstvak 13">
              <a:extLst>
                <a:ext uri="{FF2B5EF4-FFF2-40B4-BE49-F238E27FC236}">
                  <a16:creationId xmlns:a16="http://schemas.microsoft.com/office/drawing/2014/main" id="{03F02FE9-5CF0-0AA5-9C61-121A28B9ED8C}"/>
                </a:ext>
              </a:extLst>
            </p:cNvPr>
            <p:cNvSpPr txBox="1"/>
            <p:nvPr/>
          </p:nvSpPr>
          <p:spPr>
            <a:xfrm>
              <a:off x="692337" y="6004265"/>
              <a:ext cx="335348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050" dirty="0"/>
                <a:t>20</a:t>
              </a:r>
            </a:p>
          </p:txBody>
        </p:sp>
        <p:sp>
          <p:nvSpPr>
            <p:cNvPr id="15" name="Tekstvak 14">
              <a:extLst>
                <a:ext uri="{FF2B5EF4-FFF2-40B4-BE49-F238E27FC236}">
                  <a16:creationId xmlns:a16="http://schemas.microsoft.com/office/drawing/2014/main" id="{00E2CB03-02C1-B1BF-9088-034614433236}"/>
                </a:ext>
              </a:extLst>
            </p:cNvPr>
            <p:cNvSpPr txBox="1"/>
            <p:nvPr/>
          </p:nvSpPr>
          <p:spPr>
            <a:xfrm>
              <a:off x="1055525" y="6004265"/>
              <a:ext cx="335348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050" dirty="0"/>
                <a:t>40</a:t>
              </a:r>
            </a:p>
          </p:txBody>
        </p:sp>
        <p:sp>
          <p:nvSpPr>
            <p:cNvPr id="16" name="Tekstvak 15">
              <a:extLst>
                <a:ext uri="{FF2B5EF4-FFF2-40B4-BE49-F238E27FC236}">
                  <a16:creationId xmlns:a16="http://schemas.microsoft.com/office/drawing/2014/main" id="{5529B1C3-5803-923F-F7FF-430742078E54}"/>
                </a:ext>
              </a:extLst>
            </p:cNvPr>
            <p:cNvSpPr txBox="1"/>
            <p:nvPr/>
          </p:nvSpPr>
          <p:spPr>
            <a:xfrm>
              <a:off x="1412338" y="6004265"/>
              <a:ext cx="335348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050" dirty="0"/>
                <a:t>60</a:t>
              </a:r>
            </a:p>
          </p:txBody>
        </p:sp>
        <p:sp>
          <p:nvSpPr>
            <p:cNvPr id="17" name="Tekstvak 16">
              <a:extLst>
                <a:ext uri="{FF2B5EF4-FFF2-40B4-BE49-F238E27FC236}">
                  <a16:creationId xmlns:a16="http://schemas.microsoft.com/office/drawing/2014/main" id="{20C2278A-B201-838C-99A0-E881F591E30C}"/>
                </a:ext>
              </a:extLst>
            </p:cNvPr>
            <p:cNvSpPr txBox="1"/>
            <p:nvPr/>
          </p:nvSpPr>
          <p:spPr>
            <a:xfrm>
              <a:off x="1769150" y="6004265"/>
              <a:ext cx="335348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050" dirty="0"/>
                <a:t>80</a:t>
              </a:r>
            </a:p>
          </p:txBody>
        </p:sp>
        <p:sp>
          <p:nvSpPr>
            <p:cNvPr id="18" name="Tekstvak 17">
              <a:extLst>
                <a:ext uri="{FF2B5EF4-FFF2-40B4-BE49-F238E27FC236}">
                  <a16:creationId xmlns:a16="http://schemas.microsoft.com/office/drawing/2014/main" id="{4CB96F89-41F4-2C8E-0ADF-A4885FB5973C}"/>
                </a:ext>
              </a:extLst>
            </p:cNvPr>
            <p:cNvSpPr txBox="1"/>
            <p:nvPr/>
          </p:nvSpPr>
          <p:spPr>
            <a:xfrm>
              <a:off x="2071478" y="6004265"/>
              <a:ext cx="410690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050" dirty="0"/>
                <a:t>100</a:t>
              </a:r>
            </a:p>
          </p:txBody>
        </p:sp>
        <p:sp>
          <p:nvSpPr>
            <p:cNvPr id="19" name="Tekstvak 18">
              <a:extLst>
                <a:ext uri="{FF2B5EF4-FFF2-40B4-BE49-F238E27FC236}">
                  <a16:creationId xmlns:a16="http://schemas.microsoft.com/office/drawing/2014/main" id="{A40C95FB-543B-82E2-9492-DD37791567A7}"/>
                </a:ext>
              </a:extLst>
            </p:cNvPr>
            <p:cNvSpPr txBox="1"/>
            <p:nvPr/>
          </p:nvSpPr>
          <p:spPr>
            <a:xfrm>
              <a:off x="-61204" y="4127331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€</a:t>
              </a:r>
            </a:p>
          </p:txBody>
        </p:sp>
        <p:sp>
          <p:nvSpPr>
            <p:cNvPr id="20" name="Tekstvak 19">
              <a:extLst>
                <a:ext uri="{FF2B5EF4-FFF2-40B4-BE49-F238E27FC236}">
                  <a16:creationId xmlns:a16="http://schemas.microsoft.com/office/drawing/2014/main" id="{87477D8B-29AD-B327-3B36-BF5A2EE465E5}"/>
                </a:ext>
              </a:extLst>
            </p:cNvPr>
            <p:cNvSpPr txBox="1"/>
            <p:nvPr/>
          </p:nvSpPr>
          <p:spPr>
            <a:xfrm>
              <a:off x="1461076" y="6149073"/>
              <a:ext cx="100380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Q </a:t>
              </a:r>
              <a:r>
                <a:rPr lang="nl-NL" sz="1200" dirty="0"/>
                <a:t>(×1.000)</a:t>
              </a:r>
              <a:endParaRPr lang="nl-NL" dirty="0"/>
            </a:p>
          </p:txBody>
        </p:sp>
      </p:grpSp>
      <p:grpSp>
        <p:nvGrpSpPr>
          <p:cNvPr id="33" name="Groep 32">
            <a:extLst>
              <a:ext uri="{FF2B5EF4-FFF2-40B4-BE49-F238E27FC236}">
                <a16:creationId xmlns:a16="http://schemas.microsoft.com/office/drawing/2014/main" id="{8400B1EB-A969-326B-BDAA-9AA2801C74B6}"/>
              </a:ext>
            </a:extLst>
          </p:cNvPr>
          <p:cNvGrpSpPr/>
          <p:nvPr/>
        </p:nvGrpSpPr>
        <p:grpSpPr>
          <a:xfrm>
            <a:off x="8840285" y="3601756"/>
            <a:ext cx="2765315" cy="307777"/>
            <a:chOff x="9052713" y="3601756"/>
            <a:chExt cx="2765315" cy="307777"/>
          </a:xfrm>
        </p:grpSpPr>
        <p:cxnSp>
          <p:nvCxnSpPr>
            <p:cNvPr id="3" name="Rechte verbindingslijn 2">
              <a:extLst>
                <a:ext uri="{FF2B5EF4-FFF2-40B4-BE49-F238E27FC236}">
                  <a16:creationId xmlns:a16="http://schemas.microsoft.com/office/drawing/2014/main" id="{9187AADA-399F-B5EC-6170-4076FB5A7C89}"/>
                </a:ext>
              </a:extLst>
            </p:cNvPr>
            <p:cNvCxnSpPr/>
            <p:nvPr/>
          </p:nvCxnSpPr>
          <p:spPr>
            <a:xfrm>
              <a:off x="9052713" y="3749336"/>
              <a:ext cx="2364238" cy="0"/>
            </a:xfrm>
            <a:prstGeom prst="line">
              <a:avLst/>
            </a:prstGeom>
            <a:ln w="28575">
              <a:solidFill>
                <a:srgbClr val="51A04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Tekstvak 4">
              <a:extLst>
                <a:ext uri="{FF2B5EF4-FFF2-40B4-BE49-F238E27FC236}">
                  <a16:creationId xmlns:a16="http://schemas.microsoft.com/office/drawing/2014/main" id="{DF90761C-2FF7-3167-08D3-5EB142485E64}"/>
                </a:ext>
              </a:extLst>
            </p:cNvPr>
            <p:cNvSpPr txBox="1"/>
            <p:nvPr/>
          </p:nvSpPr>
          <p:spPr>
            <a:xfrm>
              <a:off x="11354440" y="3601756"/>
              <a:ext cx="46358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400" b="1" dirty="0"/>
                <a:t>GO</a:t>
              </a:r>
              <a:endParaRPr lang="nl-NL" b="1" dirty="0"/>
            </a:p>
          </p:txBody>
        </p:sp>
      </p:grpSp>
      <p:sp>
        <p:nvSpPr>
          <p:cNvPr id="32" name="Ovaal 31">
            <a:extLst>
              <a:ext uri="{FF2B5EF4-FFF2-40B4-BE49-F238E27FC236}">
                <a16:creationId xmlns:a16="http://schemas.microsoft.com/office/drawing/2014/main" id="{D90BC84D-3C6B-1477-8026-C1F2C4F8A297}"/>
              </a:ext>
            </a:extLst>
          </p:cNvPr>
          <p:cNvSpPr/>
          <p:nvPr/>
        </p:nvSpPr>
        <p:spPr>
          <a:xfrm>
            <a:off x="4606561" y="2053005"/>
            <a:ext cx="625343" cy="573047"/>
          </a:xfrm>
          <a:prstGeom prst="ellipse">
            <a:avLst/>
          </a:prstGeom>
          <a:noFill/>
          <a:ln w="28575">
            <a:solidFill>
              <a:srgbClr val="51A04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4" name="Ovaal 33">
            <a:extLst>
              <a:ext uri="{FF2B5EF4-FFF2-40B4-BE49-F238E27FC236}">
                <a16:creationId xmlns:a16="http://schemas.microsoft.com/office/drawing/2014/main" id="{D7F2644D-527D-B928-06AB-000E8914D3C9}"/>
              </a:ext>
            </a:extLst>
          </p:cNvPr>
          <p:cNvSpPr/>
          <p:nvPr/>
        </p:nvSpPr>
        <p:spPr>
          <a:xfrm>
            <a:off x="5254633" y="2054450"/>
            <a:ext cx="625343" cy="573047"/>
          </a:xfrm>
          <a:prstGeom prst="ellipse">
            <a:avLst/>
          </a:prstGeom>
          <a:noFill/>
          <a:ln w="28575">
            <a:solidFill>
              <a:srgbClr val="51A04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35" name="Groep 34">
            <a:extLst>
              <a:ext uri="{FF2B5EF4-FFF2-40B4-BE49-F238E27FC236}">
                <a16:creationId xmlns:a16="http://schemas.microsoft.com/office/drawing/2014/main" id="{3CD26750-37F7-FB69-0736-FEEEED83BAA0}"/>
              </a:ext>
            </a:extLst>
          </p:cNvPr>
          <p:cNvGrpSpPr/>
          <p:nvPr/>
        </p:nvGrpSpPr>
        <p:grpSpPr>
          <a:xfrm>
            <a:off x="8840285" y="4189536"/>
            <a:ext cx="2875923" cy="307777"/>
            <a:chOff x="9052713" y="3601756"/>
            <a:chExt cx="2875923" cy="307777"/>
          </a:xfrm>
        </p:grpSpPr>
        <p:cxnSp>
          <p:nvCxnSpPr>
            <p:cNvPr id="36" name="Rechte verbindingslijn 35">
              <a:extLst>
                <a:ext uri="{FF2B5EF4-FFF2-40B4-BE49-F238E27FC236}">
                  <a16:creationId xmlns:a16="http://schemas.microsoft.com/office/drawing/2014/main" id="{193C6341-B8E8-35ED-8C9F-7DD0A6E3FE4F}"/>
                </a:ext>
              </a:extLst>
            </p:cNvPr>
            <p:cNvCxnSpPr/>
            <p:nvPr/>
          </p:nvCxnSpPr>
          <p:spPr>
            <a:xfrm>
              <a:off x="9052713" y="3749336"/>
              <a:ext cx="2364238" cy="0"/>
            </a:xfrm>
            <a:prstGeom prst="line">
              <a:avLst/>
            </a:prstGeom>
            <a:ln w="28575">
              <a:solidFill>
                <a:srgbClr val="ED4D0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kstvak 36">
              <a:extLst>
                <a:ext uri="{FF2B5EF4-FFF2-40B4-BE49-F238E27FC236}">
                  <a16:creationId xmlns:a16="http://schemas.microsoft.com/office/drawing/2014/main" id="{1A585970-4EFB-D1A1-64C5-3D868790F52F}"/>
                </a:ext>
              </a:extLst>
            </p:cNvPr>
            <p:cNvSpPr txBox="1"/>
            <p:nvPr/>
          </p:nvSpPr>
          <p:spPr>
            <a:xfrm>
              <a:off x="11354440" y="3601756"/>
              <a:ext cx="57419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400" b="1" dirty="0"/>
                <a:t>GVK</a:t>
              </a:r>
              <a:endParaRPr lang="nl-NL" b="1" dirty="0"/>
            </a:p>
          </p:txBody>
        </p:sp>
      </p:grpSp>
      <p:sp>
        <p:nvSpPr>
          <p:cNvPr id="38" name="Ovaal 37">
            <a:extLst>
              <a:ext uri="{FF2B5EF4-FFF2-40B4-BE49-F238E27FC236}">
                <a16:creationId xmlns:a16="http://schemas.microsoft.com/office/drawing/2014/main" id="{B9CDF55D-731A-5B5A-7757-765D99BFA094}"/>
              </a:ext>
            </a:extLst>
          </p:cNvPr>
          <p:cNvSpPr/>
          <p:nvPr/>
        </p:nvSpPr>
        <p:spPr>
          <a:xfrm>
            <a:off x="5999723" y="2053004"/>
            <a:ext cx="625343" cy="573047"/>
          </a:xfrm>
          <a:prstGeom prst="ellipse">
            <a:avLst/>
          </a:prstGeom>
          <a:noFill/>
          <a:ln w="28575">
            <a:solidFill>
              <a:srgbClr val="51A04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45" name="Groep 44">
            <a:extLst>
              <a:ext uri="{FF2B5EF4-FFF2-40B4-BE49-F238E27FC236}">
                <a16:creationId xmlns:a16="http://schemas.microsoft.com/office/drawing/2014/main" id="{CDFE99F5-6977-0D41-6F38-00FC77B382EA}"/>
              </a:ext>
            </a:extLst>
          </p:cNvPr>
          <p:cNvGrpSpPr/>
          <p:nvPr/>
        </p:nvGrpSpPr>
        <p:grpSpPr>
          <a:xfrm>
            <a:off x="8966156" y="2124364"/>
            <a:ext cx="2722564" cy="2155393"/>
            <a:chOff x="9337858" y="2124364"/>
            <a:chExt cx="2563289" cy="2155393"/>
          </a:xfrm>
        </p:grpSpPr>
        <p:sp>
          <p:nvSpPr>
            <p:cNvPr id="43" name="Vrije vorm: vorm 42">
              <a:extLst>
                <a:ext uri="{FF2B5EF4-FFF2-40B4-BE49-F238E27FC236}">
                  <a16:creationId xmlns:a16="http://schemas.microsoft.com/office/drawing/2014/main" id="{20A00336-5426-FCE7-396F-ACB0EA3786A9}"/>
                </a:ext>
              </a:extLst>
            </p:cNvPr>
            <p:cNvSpPr/>
            <p:nvPr/>
          </p:nvSpPr>
          <p:spPr>
            <a:xfrm>
              <a:off x="9337858" y="2124364"/>
              <a:ext cx="2050578" cy="2004291"/>
            </a:xfrm>
            <a:custGeom>
              <a:avLst/>
              <a:gdLst>
                <a:gd name="connsiteX0" fmla="*/ 506 w 2050978"/>
                <a:gd name="connsiteY0" fmla="*/ 0 h 2004291"/>
                <a:gd name="connsiteX1" fmla="*/ 185233 w 2050978"/>
                <a:gd name="connsiteY1" fmla="*/ 997527 h 2004291"/>
                <a:gd name="connsiteX2" fmla="*/ 1136578 w 2050978"/>
                <a:gd name="connsiteY2" fmla="*/ 1801091 h 2004291"/>
                <a:gd name="connsiteX3" fmla="*/ 2050978 w 2050978"/>
                <a:gd name="connsiteY3" fmla="*/ 2004291 h 2004291"/>
                <a:gd name="connsiteX0" fmla="*/ 106 w 2050578"/>
                <a:gd name="connsiteY0" fmla="*/ 0 h 2004291"/>
                <a:gd name="connsiteX1" fmla="*/ 184833 w 2050578"/>
                <a:gd name="connsiteY1" fmla="*/ 997527 h 2004291"/>
                <a:gd name="connsiteX2" fmla="*/ 1136178 w 2050578"/>
                <a:gd name="connsiteY2" fmla="*/ 1801091 h 2004291"/>
                <a:gd name="connsiteX3" fmla="*/ 2050578 w 2050578"/>
                <a:gd name="connsiteY3" fmla="*/ 2004291 h 20042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50578" h="2004291">
                  <a:moveTo>
                    <a:pt x="106" y="0"/>
                  </a:moveTo>
                  <a:cubicBezTo>
                    <a:pt x="-2203" y="348672"/>
                    <a:pt x="32434" y="678872"/>
                    <a:pt x="184833" y="997527"/>
                  </a:cubicBezTo>
                  <a:cubicBezTo>
                    <a:pt x="337232" y="1316182"/>
                    <a:pt x="825221" y="1633297"/>
                    <a:pt x="1136178" y="1801091"/>
                  </a:cubicBezTo>
                  <a:cubicBezTo>
                    <a:pt x="1447135" y="1968885"/>
                    <a:pt x="1748856" y="1986588"/>
                    <a:pt x="2050578" y="2004291"/>
                  </a:cubicBezTo>
                </a:path>
              </a:pathLst>
            </a:custGeom>
            <a:noFill/>
            <a:ln w="28575">
              <a:solidFill>
                <a:srgbClr val="ED4D0F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4" name="Tekstvak 43">
              <a:extLst>
                <a:ext uri="{FF2B5EF4-FFF2-40B4-BE49-F238E27FC236}">
                  <a16:creationId xmlns:a16="http://schemas.microsoft.com/office/drawing/2014/main" id="{72293EDF-A8C6-8D98-0F4C-E2A8574575CB}"/>
                </a:ext>
              </a:extLst>
            </p:cNvPr>
            <p:cNvSpPr txBox="1"/>
            <p:nvPr/>
          </p:nvSpPr>
          <p:spPr>
            <a:xfrm>
              <a:off x="11338172" y="3971980"/>
              <a:ext cx="56297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400" b="1" dirty="0"/>
                <a:t>GTK</a:t>
              </a:r>
              <a:endParaRPr lang="nl-NL" b="1" dirty="0"/>
            </a:p>
          </p:txBody>
        </p:sp>
      </p:grpSp>
      <p:sp>
        <p:nvSpPr>
          <p:cNvPr id="46" name="Ovaal 45">
            <a:extLst>
              <a:ext uri="{FF2B5EF4-FFF2-40B4-BE49-F238E27FC236}">
                <a16:creationId xmlns:a16="http://schemas.microsoft.com/office/drawing/2014/main" id="{1633A830-4EF1-AAB8-6B6F-CD3C8F8A0974}"/>
              </a:ext>
            </a:extLst>
          </p:cNvPr>
          <p:cNvSpPr/>
          <p:nvPr/>
        </p:nvSpPr>
        <p:spPr>
          <a:xfrm>
            <a:off x="6971574" y="2048046"/>
            <a:ext cx="625343" cy="573047"/>
          </a:xfrm>
          <a:prstGeom prst="ellipse">
            <a:avLst/>
          </a:prstGeom>
          <a:noFill/>
          <a:ln w="28575">
            <a:solidFill>
              <a:srgbClr val="51A04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8" name="Tekstvak 47">
            <a:extLst>
              <a:ext uri="{FF2B5EF4-FFF2-40B4-BE49-F238E27FC236}">
                <a16:creationId xmlns:a16="http://schemas.microsoft.com/office/drawing/2014/main" id="{217820E7-2A2E-CE38-893D-63D69BF2FC9A}"/>
              </a:ext>
            </a:extLst>
          </p:cNvPr>
          <p:cNvSpPr txBox="1"/>
          <p:nvPr/>
        </p:nvSpPr>
        <p:spPr>
          <a:xfrm>
            <a:off x="11565318" y="4192937"/>
            <a:ext cx="6174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b="1" dirty="0"/>
              <a:t>= MK</a:t>
            </a:r>
            <a:endParaRPr lang="nl-NL" b="1" dirty="0"/>
          </a:p>
        </p:txBody>
      </p:sp>
      <p:sp>
        <p:nvSpPr>
          <p:cNvPr id="49" name="Ovaal 48">
            <a:extLst>
              <a:ext uri="{FF2B5EF4-FFF2-40B4-BE49-F238E27FC236}">
                <a16:creationId xmlns:a16="http://schemas.microsoft.com/office/drawing/2014/main" id="{EE1B8FC5-C1BF-E032-0C20-5B4B661FA7C3}"/>
              </a:ext>
            </a:extLst>
          </p:cNvPr>
          <p:cNvSpPr/>
          <p:nvPr/>
        </p:nvSpPr>
        <p:spPr>
          <a:xfrm>
            <a:off x="1385226" y="2559762"/>
            <a:ext cx="459035" cy="420647"/>
          </a:xfrm>
          <a:prstGeom prst="ellipse">
            <a:avLst/>
          </a:prstGeom>
          <a:noFill/>
          <a:ln w="28575">
            <a:solidFill>
              <a:srgbClr val="51A04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1" name="Ovaal 50">
            <a:extLst>
              <a:ext uri="{FF2B5EF4-FFF2-40B4-BE49-F238E27FC236}">
                <a16:creationId xmlns:a16="http://schemas.microsoft.com/office/drawing/2014/main" id="{E971FC79-F4B2-CFBA-9D37-BC0547C58045}"/>
              </a:ext>
            </a:extLst>
          </p:cNvPr>
          <p:cNvSpPr/>
          <p:nvPr/>
        </p:nvSpPr>
        <p:spPr>
          <a:xfrm>
            <a:off x="9812808" y="3685321"/>
            <a:ext cx="108000" cy="108000"/>
          </a:xfrm>
          <a:prstGeom prst="ellipse">
            <a:avLst/>
          </a:prstGeom>
          <a:solidFill>
            <a:srgbClr val="368FBF"/>
          </a:solidFill>
          <a:ln>
            <a:solidFill>
              <a:srgbClr val="368FB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53" name="Rechte verbindingslijn 52">
            <a:extLst>
              <a:ext uri="{FF2B5EF4-FFF2-40B4-BE49-F238E27FC236}">
                <a16:creationId xmlns:a16="http://schemas.microsoft.com/office/drawing/2014/main" id="{0F281652-7747-FD6F-7771-B95F6A627838}"/>
              </a:ext>
            </a:extLst>
          </p:cNvPr>
          <p:cNvCxnSpPr/>
          <p:nvPr/>
        </p:nvCxnSpPr>
        <p:spPr>
          <a:xfrm>
            <a:off x="9876044" y="3840073"/>
            <a:ext cx="0" cy="828000"/>
          </a:xfrm>
          <a:prstGeom prst="line">
            <a:avLst/>
          </a:prstGeom>
          <a:ln w="127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Rechte verbindingslijn 54">
            <a:extLst>
              <a:ext uri="{FF2B5EF4-FFF2-40B4-BE49-F238E27FC236}">
                <a16:creationId xmlns:a16="http://schemas.microsoft.com/office/drawing/2014/main" id="{3D6A1759-E5D0-E08A-390B-1A1CF85F5D7C}"/>
              </a:ext>
            </a:extLst>
          </p:cNvPr>
          <p:cNvCxnSpPr/>
          <p:nvPr/>
        </p:nvCxnSpPr>
        <p:spPr>
          <a:xfrm>
            <a:off x="8858757" y="4668073"/>
            <a:ext cx="1008000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Rechte verbindingslijn 55">
            <a:extLst>
              <a:ext uri="{FF2B5EF4-FFF2-40B4-BE49-F238E27FC236}">
                <a16:creationId xmlns:a16="http://schemas.microsoft.com/office/drawing/2014/main" id="{EE316353-BC81-93E1-2FEC-F63402C40ABF}"/>
              </a:ext>
            </a:extLst>
          </p:cNvPr>
          <p:cNvCxnSpPr/>
          <p:nvPr/>
        </p:nvCxnSpPr>
        <p:spPr>
          <a:xfrm>
            <a:off x="9903870" y="4668073"/>
            <a:ext cx="1260000" cy="0"/>
          </a:xfrm>
          <a:prstGeom prst="line">
            <a:avLst/>
          </a:prstGeom>
          <a:ln w="57150">
            <a:solidFill>
              <a:srgbClr val="51A04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Ovaal 56">
            <a:extLst>
              <a:ext uri="{FF2B5EF4-FFF2-40B4-BE49-F238E27FC236}">
                <a16:creationId xmlns:a16="http://schemas.microsoft.com/office/drawing/2014/main" id="{50352101-03D6-C1E5-3357-2BA2A90A02FB}"/>
              </a:ext>
            </a:extLst>
          </p:cNvPr>
          <p:cNvSpPr/>
          <p:nvPr/>
        </p:nvSpPr>
        <p:spPr>
          <a:xfrm>
            <a:off x="1385226" y="3627537"/>
            <a:ext cx="459035" cy="420647"/>
          </a:xfrm>
          <a:prstGeom prst="ellipse">
            <a:avLst/>
          </a:prstGeom>
          <a:noFill/>
          <a:ln w="28575">
            <a:solidFill>
              <a:srgbClr val="51A04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8" name="Rechthoek 57">
            <a:extLst>
              <a:ext uri="{FF2B5EF4-FFF2-40B4-BE49-F238E27FC236}">
                <a16:creationId xmlns:a16="http://schemas.microsoft.com/office/drawing/2014/main" id="{5DB5C48F-1458-E675-6666-D3AB4A786BC9}"/>
              </a:ext>
            </a:extLst>
          </p:cNvPr>
          <p:cNvSpPr/>
          <p:nvPr/>
        </p:nvSpPr>
        <p:spPr>
          <a:xfrm>
            <a:off x="1385226" y="5157192"/>
            <a:ext cx="6802602" cy="1610467"/>
          </a:xfrm>
          <a:prstGeom prst="rect">
            <a:avLst/>
          </a:prstGeom>
          <a:solidFill>
            <a:srgbClr val="51A041"/>
          </a:solidFill>
          <a:ln>
            <a:solidFill>
              <a:srgbClr val="51A04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nl-NL" sz="1600" dirty="0"/>
              <a:t>Elk product levert € 10 op en kost € 4 aan variabele kosten.</a:t>
            </a:r>
          </a:p>
          <a:p>
            <a:r>
              <a:rPr lang="nl-NL" sz="1600" dirty="0"/>
              <a:t>Je hebt dus € 6 per product op je constante kosten mee te betalen.</a:t>
            </a:r>
          </a:p>
          <a:p>
            <a:r>
              <a:rPr lang="nl-NL" sz="1600" dirty="0"/>
              <a:t>Je moet € 250.000 betalen aan constante kosten. </a:t>
            </a:r>
          </a:p>
          <a:p>
            <a:endParaRPr lang="nl-NL" sz="1600" dirty="0"/>
          </a:p>
          <a:p>
            <a:r>
              <a:rPr lang="nl-NL" sz="1600" dirty="0"/>
              <a:t>Dat lukt met (250.000/6) 41.667 producten.</a:t>
            </a:r>
          </a:p>
        </p:txBody>
      </p:sp>
      <p:sp>
        <p:nvSpPr>
          <p:cNvPr id="59" name="Ovaal 58">
            <a:extLst>
              <a:ext uri="{FF2B5EF4-FFF2-40B4-BE49-F238E27FC236}">
                <a16:creationId xmlns:a16="http://schemas.microsoft.com/office/drawing/2014/main" id="{F0241659-21C3-A1A0-12D8-C20064B5D2C5}"/>
              </a:ext>
            </a:extLst>
          </p:cNvPr>
          <p:cNvSpPr/>
          <p:nvPr/>
        </p:nvSpPr>
        <p:spPr>
          <a:xfrm>
            <a:off x="1391451" y="4069433"/>
            <a:ext cx="459035" cy="420647"/>
          </a:xfrm>
          <a:prstGeom prst="ellipse">
            <a:avLst/>
          </a:prstGeom>
          <a:noFill/>
          <a:ln w="28575">
            <a:solidFill>
              <a:srgbClr val="51A04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87531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7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7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175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125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750"/>
                            </p:stCondLst>
                            <p:childTnLst>
                              <p:par>
                                <p:cTn id="7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2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500"/>
                                        <p:tgtEl>
                                          <p:spTgt spid="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500"/>
                                        <p:tgtEl>
                                          <p:spTgt spid="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2" grpId="1" animBg="1"/>
      <p:bldP spid="34" grpId="0" animBg="1"/>
      <p:bldP spid="34" grpId="1" animBg="1"/>
      <p:bldP spid="38" grpId="0" animBg="1"/>
      <p:bldP spid="38" grpId="1" animBg="1"/>
      <p:bldP spid="46" grpId="0" animBg="1"/>
      <p:bldP spid="46" grpId="1" animBg="1"/>
      <p:bldP spid="48" grpId="0"/>
      <p:bldP spid="49" grpId="0" animBg="1"/>
      <p:bldP spid="49" grpId="1" animBg="1"/>
      <p:bldP spid="51" grpId="0" animBg="1"/>
      <p:bldP spid="57" grpId="0" animBg="1"/>
      <p:bldP spid="57" grpId="1" animBg="1"/>
      <p:bldP spid="58" grpId="0" animBg="1"/>
      <p:bldP spid="5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7953532"/>
      </p:ext>
    </p:extLst>
  </p:cSld>
  <p:clrMapOvr>
    <a:masterClrMapping/>
  </p:clrMapOvr>
  <p:transition spd="slow">
    <p:blinds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>
            <a:extLst>
              <a:ext uri="{FF2B5EF4-FFF2-40B4-BE49-F238E27FC236}">
                <a16:creationId xmlns:a16="http://schemas.microsoft.com/office/drawing/2014/main" id="{2FE4BAB2-4EAE-F9C8-ED44-2E70720E888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Twee soorten kosten op twee manieren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853A8B7-4C74-89F3-C1FD-E143609A57DD}"/>
              </a:ext>
            </a:extLst>
          </p:cNvPr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nl-NL" dirty="0"/>
              <a:t>Marginale kosten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B56396ED-EBBB-4850-4D62-60CBB069D213}"/>
              </a:ext>
            </a:extLst>
          </p:cNvPr>
          <p:cNvSpPr>
            <a:spLocks noGrp="1"/>
          </p:cNvSpPr>
          <p:nvPr>
            <p:ph type="body" idx="11"/>
          </p:nvPr>
        </p:nvSpPr>
        <p:spPr/>
        <p:txBody>
          <a:bodyPr/>
          <a:lstStyle/>
          <a:p>
            <a:r>
              <a:rPr lang="nl-NL" dirty="0"/>
              <a:t>Verwerking</a:t>
            </a:r>
          </a:p>
        </p:txBody>
      </p:sp>
    </p:spTree>
    <p:extLst>
      <p:ext uri="{BB962C8B-B14F-4D97-AF65-F5344CB8AC3E}">
        <p14:creationId xmlns:p14="http://schemas.microsoft.com/office/powerpoint/2010/main" val="145675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Indeling in soort kosten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We onderscheiden:</a:t>
            </a:r>
          </a:p>
          <a:p>
            <a:pPr marL="0" indent="0">
              <a:buNone/>
            </a:pPr>
            <a:endParaRPr lang="nl-NL" sz="1400" dirty="0"/>
          </a:p>
          <a:p>
            <a:pPr marL="514350" indent="-514350">
              <a:buFont typeface="+mj-lt"/>
              <a:buAutoNum type="arabicPeriod"/>
            </a:pPr>
            <a:r>
              <a:rPr lang="nl-NL" dirty="0"/>
              <a:t>Constante (of vaste) kosten</a:t>
            </a:r>
          </a:p>
          <a:p>
            <a:pPr marL="623888" indent="-623888">
              <a:buNone/>
              <a:tabLst>
                <a:tab pos="623888" algn="l"/>
              </a:tabLst>
            </a:pPr>
            <a:r>
              <a:rPr lang="nl-NL" dirty="0"/>
              <a:t>	</a:t>
            </a:r>
            <a:r>
              <a:rPr lang="nl-NL" sz="2400" dirty="0"/>
              <a:t>kosten waarvan het </a:t>
            </a:r>
            <a:r>
              <a:rPr lang="nl-NL" sz="2400" b="1" u="sng" dirty="0"/>
              <a:t>totaalbedrag</a:t>
            </a:r>
            <a:r>
              <a:rPr lang="nl-NL" sz="2400" dirty="0"/>
              <a:t> niet afhankelijk is van de omvang van de productie</a:t>
            </a:r>
          </a:p>
          <a:p>
            <a:pPr marL="623888" indent="-623888">
              <a:buNone/>
              <a:tabLst>
                <a:tab pos="623888" algn="l"/>
              </a:tabLst>
            </a:pPr>
            <a:endParaRPr lang="nl-NL" dirty="0"/>
          </a:p>
          <a:p>
            <a:pPr marL="514350" indent="-514350">
              <a:buFont typeface="+mj-lt"/>
              <a:buAutoNum type="arabicPeriod" startAt="2"/>
            </a:pPr>
            <a:r>
              <a:rPr lang="nl-NL" dirty="0"/>
              <a:t>Variabele kosten</a:t>
            </a:r>
          </a:p>
          <a:p>
            <a:pPr marL="623888" indent="-623888" defTabSz="623888">
              <a:buNone/>
            </a:pPr>
            <a:r>
              <a:rPr lang="nl-NL" sz="2400" dirty="0"/>
              <a:t>	kosten waarvan het </a:t>
            </a:r>
            <a:r>
              <a:rPr lang="nl-NL" sz="2400" b="1" u="sng" dirty="0"/>
              <a:t>totaalbedrag</a:t>
            </a:r>
            <a:r>
              <a:rPr lang="nl-NL" sz="2400" dirty="0"/>
              <a:t> wél afhankelijk is van de omvang van de productie</a:t>
            </a:r>
          </a:p>
        </p:txBody>
      </p:sp>
    </p:spTree>
    <p:extLst>
      <p:ext uri="{BB962C8B-B14F-4D97-AF65-F5344CB8AC3E}">
        <p14:creationId xmlns:p14="http://schemas.microsoft.com/office/powerpoint/2010/main" val="632907446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Constante kosten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5600" y="1817999"/>
            <a:ext cx="6532488" cy="4351338"/>
          </a:xfrm>
        </p:spPr>
        <p:txBody>
          <a:bodyPr/>
          <a:lstStyle/>
          <a:p>
            <a:pPr marL="261938" indent="-261938">
              <a:spcAft>
                <a:spcPts val="1200"/>
              </a:spcAft>
              <a:buNone/>
              <a:tabLst>
                <a:tab pos="261938" algn="l"/>
              </a:tabLst>
            </a:pPr>
            <a:r>
              <a:rPr lang="nl-NL" sz="2100" dirty="0"/>
              <a:t>kosten waarvan het </a:t>
            </a:r>
            <a:r>
              <a:rPr lang="nl-NL" sz="2100" b="1" u="sng" dirty="0"/>
              <a:t>totaalbedrag</a:t>
            </a:r>
            <a:r>
              <a:rPr lang="nl-NL" sz="2100" dirty="0"/>
              <a:t> niet afhankelijk is van de omvang van de productie</a:t>
            </a:r>
          </a:p>
          <a:p>
            <a:pPr marL="261938" indent="-261938">
              <a:spcBef>
                <a:spcPts val="1200"/>
              </a:spcBef>
              <a:buNone/>
              <a:tabLst>
                <a:tab pos="261938" algn="l"/>
              </a:tabLst>
            </a:pPr>
            <a:r>
              <a:rPr lang="nl-NL" dirty="0"/>
              <a:t>Zoals:</a:t>
            </a:r>
          </a:p>
          <a:p>
            <a:pPr lvl="1">
              <a:buFont typeface="Wingdings" pitchFamily="2" charset="2"/>
              <a:buChar char="ü"/>
              <a:tabLst>
                <a:tab pos="261938" algn="l"/>
              </a:tabLst>
            </a:pPr>
            <a:r>
              <a:rPr lang="nl-NL" sz="2400" dirty="0"/>
              <a:t>huur </a:t>
            </a:r>
          </a:p>
          <a:p>
            <a:pPr lvl="1">
              <a:buFont typeface="Wingdings" pitchFamily="2" charset="2"/>
              <a:buChar char="ü"/>
              <a:tabLst>
                <a:tab pos="261938" algn="l"/>
              </a:tabLst>
            </a:pPr>
            <a:r>
              <a:rPr lang="nl-NL" sz="2400" dirty="0"/>
              <a:t>afschrijvingen machines</a:t>
            </a:r>
          </a:p>
          <a:p>
            <a:pPr lvl="1">
              <a:buFont typeface="Wingdings" pitchFamily="2" charset="2"/>
              <a:buChar char="ü"/>
              <a:tabLst>
                <a:tab pos="261938" algn="l"/>
              </a:tabLst>
            </a:pPr>
            <a:r>
              <a:rPr lang="nl-NL" sz="2400" dirty="0"/>
              <a:t>rentelasten</a:t>
            </a:r>
          </a:p>
        </p:txBody>
      </p:sp>
      <p:pic>
        <p:nvPicPr>
          <p:cNvPr id="4" name="Picture 2" descr="Afbeeldingsresultaat voor bakkerij gev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2224" y="2466670"/>
            <a:ext cx="2891508" cy="1924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kstvak 4"/>
          <p:cNvSpPr txBox="1"/>
          <p:nvPr/>
        </p:nvSpPr>
        <p:spPr>
          <a:xfrm>
            <a:off x="7524953" y="4400007"/>
            <a:ext cx="406604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Huur winkel: € 1500 per maand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onafhankelijk van verkoop</a:t>
            </a:r>
          </a:p>
          <a:p>
            <a:pPr algn="ctr"/>
            <a:endParaRPr lang="nl-NL" dirty="0">
              <a:solidFill>
                <a:schemeClr val="bg1"/>
              </a:solidFill>
            </a:endParaRPr>
          </a:p>
          <a:p>
            <a:pPr algn="ctr"/>
            <a:r>
              <a:rPr lang="nl-NL" dirty="0">
                <a:solidFill>
                  <a:schemeClr val="bg1"/>
                </a:solidFill>
              </a:rPr>
              <a:t>Zelfs bij maand sluiten i.v.m. vakantie!</a:t>
            </a:r>
          </a:p>
        </p:txBody>
      </p:sp>
    </p:spTree>
    <p:extLst>
      <p:ext uri="{BB962C8B-B14F-4D97-AF65-F5344CB8AC3E}">
        <p14:creationId xmlns:p14="http://schemas.microsoft.com/office/powerpoint/2010/main" val="3777682390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Constante kosten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684213" y="1607419"/>
            <a:ext cx="5431895" cy="190785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NL" dirty="0"/>
              <a:t>Totaalbedrag per maand</a:t>
            </a:r>
          </a:p>
          <a:p>
            <a:pPr marL="0" indent="0">
              <a:buNone/>
            </a:pPr>
            <a:r>
              <a:rPr lang="nl-NL" dirty="0"/>
              <a:t>Bedrijf heeft per maand € 2.000 aan vaste kosten,</a:t>
            </a:r>
            <a:br>
              <a:rPr lang="nl-NL" dirty="0"/>
            </a:br>
            <a:r>
              <a:rPr lang="nl-NL" dirty="0"/>
              <a:t>voor huur / rente / afschrijvingen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TCK = € 2.000 (per maand)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half" idx="4294967295"/>
          </p:nvPr>
        </p:nvSpPr>
        <p:spPr>
          <a:xfrm>
            <a:off x="684213" y="4068763"/>
            <a:ext cx="4816475" cy="855662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nl-NL" dirty="0"/>
              <a:t>Gemiddeld = bedrag per product</a:t>
            </a:r>
          </a:p>
          <a:p>
            <a:pPr marL="0" indent="0">
              <a:buNone/>
            </a:pPr>
            <a:r>
              <a:rPr lang="nl-NL" dirty="0"/>
              <a:t>€ 2000 gelijk verdelen over de productie</a:t>
            </a:r>
          </a:p>
        </p:txBody>
      </p:sp>
      <p:sp>
        <p:nvSpPr>
          <p:cNvPr id="32" name="Tekstvak 31"/>
          <p:cNvSpPr txBox="1"/>
          <p:nvPr/>
        </p:nvSpPr>
        <p:spPr>
          <a:xfrm>
            <a:off x="10846311" y="5819229"/>
            <a:ext cx="700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>
                <a:solidFill>
                  <a:schemeClr val="bg1"/>
                </a:solidFill>
              </a:rPr>
              <a:t>GCK</a:t>
            </a:r>
          </a:p>
        </p:txBody>
      </p:sp>
      <p:sp>
        <p:nvSpPr>
          <p:cNvPr id="37" name="Vrije vorm 36"/>
          <p:cNvSpPr/>
          <p:nvPr/>
        </p:nvSpPr>
        <p:spPr>
          <a:xfrm>
            <a:off x="8544039" y="4059804"/>
            <a:ext cx="2244099" cy="1950798"/>
          </a:xfrm>
          <a:custGeom>
            <a:avLst/>
            <a:gdLst>
              <a:gd name="connsiteX0" fmla="*/ 0 w 2873829"/>
              <a:gd name="connsiteY0" fmla="*/ 0 h 2859314"/>
              <a:gd name="connsiteX1" fmla="*/ 725715 w 2873829"/>
              <a:gd name="connsiteY1" fmla="*/ 1756228 h 2859314"/>
              <a:gd name="connsiteX2" fmla="*/ 1451429 w 2873829"/>
              <a:gd name="connsiteY2" fmla="*/ 2394857 h 2859314"/>
              <a:gd name="connsiteX3" fmla="*/ 2873829 w 2873829"/>
              <a:gd name="connsiteY3" fmla="*/ 2859314 h 28593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73829" h="2859314">
                <a:moveTo>
                  <a:pt x="0" y="0"/>
                </a:moveTo>
                <a:cubicBezTo>
                  <a:pt x="241905" y="678542"/>
                  <a:pt x="483810" y="1357085"/>
                  <a:pt x="725715" y="1756228"/>
                </a:cubicBezTo>
                <a:cubicBezTo>
                  <a:pt x="967620" y="2155371"/>
                  <a:pt x="1093410" y="2211009"/>
                  <a:pt x="1451429" y="2394857"/>
                </a:cubicBezTo>
                <a:cubicBezTo>
                  <a:pt x="1809448" y="2578705"/>
                  <a:pt x="2341638" y="2719009"/>
                  <a:pt x="2873829" y="2859314"/>
                </a:cubicBezTo>
              </a:path>
            </a:pathLst>
          </a:cu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40" name="Rechte verbindingslijn 39"/>
          <p:cNvCxnSpPr/>
          <p:nvPr/>
        </p:nvCxnSpPr>
        <p:spPr>
          <a:xfrm>
            <a:off x="7986675" y="1107986"/>
            <a:ext cx="0" cy="2407284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Rechte verbindingslijn 40"/>
          <p:cNvCxnSpPr/>
          <p:nvPr/>
        </p:nvCxnSpPr>
        <p:spPr>
          <a:xfrm flipH="1">
            <a:off x="7986675" y="3526700"/>
            <a:ext cx="2804912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2" name="Rechte verbindingslijn 41"/>
          <p:cNvCxnSpPr/>
          <p:nvPr/>
        </p:nvCxnSpPr>
        <p:spPr>
          <a:xfrm>
            <a:off x="7986675" y="1119416"/>
            <a:ext cx="2804912" cy="0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Rechte verbindingslijn 42"/>
          <p:cNvCxnSpPr/>
          <p:nvPr/>
        </p:nvCxnSpPr>
        <p:spPr>
          <a:xfrm>
            <a:off x="7986675" y="1600873"/>
            <a:ext cx="2804912" cy="0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Rechte verbindingslijn 43"/>
          <p:cNvCxnSpPr/>
          <p:nvPr/>
        </p:nvCxnSpPr>
        <p:spPr>
          <a:xfrm>
            <a:off x="7986675" y="2082330"/>
            <a:ext cx="2804912" cy="0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Rechte verbindingslijn 44"/>
          <p:cNvCxnSpPr/>
          <p:nvPr/>
        </p:nvCxnSpPr>
        <p:spPr>
          <a:xfrm>
            <a:off x="7986675" y="2563787"/>
            <a:ext cx="2804912" cy="0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Rechte verbindingslijn 45"/>
          <p:cNvCxnSpPr/>
          <p:nvPr/>
        </p:nvCxnSpPr>
        <p:spPr>
          <a:xfrm>
            <a:off x="7986675" y="3045244"/>
            <a:ext cx="2804912" cy="0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Rechte verbindingslijn 46"/>
          <p:cNvCxnSpPr/>
          <p:nvPr/>
        </p:nvCxnSpPr>
        <p:spPr>
          <a:xfrm>
            <a:off x="8548967" y="1119416"/>
            <a:ext cx="0" cy="2407284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Rechte verbindingslijn 47"/>
          <p:cNvCxnSpPr/>
          <p:nvPr/>
        </p:nvCxnSpPr>
        <p:spPr>
          <a:xfrm>
            <a:off x="9111259" y="1119416"/>
            <a:ext cx="0" cy="2407284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Rechte verbindingslijn 48"/>
          <p:cNvCxnSpPr/>
          <p:nvPr/>
        </p:nvCxnSpPr>
        <p:spPr>
          <a:xfrm>
            <a:off x="9673551" y="1119416"/>
            <a:ext cx="0" cy="2407284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Rechte verbindingslijn 49"/>
          <p:cNvCxnSpPr/>
          <p:nvPr/>
        </p:nvCxnSpPr>
        <p:spPr>
          <a:xfrm>
            <a:off x="10235843" y="1119416"/>
            <a:ext cx="0" cy="2407284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Rechte verbindingslijn 50"/>
          <p:cNvCxnSpPr/>
          <p:nvPr/>
        </p:nvCxnSpPr>
        <p:spPr>
          <a:xfrm>
            <a:off x="10798135" y="1119416"/>
            <a:ext cx="0" cy="2407284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kstvak 51"/>
          <p:cNvSpPr txBox="1"/>
          <p:nvPr/>
        </p:nvSpPr>
        <p:spPr>
          <a:xfrm>
            <a:off x="11090432" y="3561939"/>
            <a:ext cx="10390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chemeClr val="bg1"/>
                </a:solidFill>
              </a:rPr>
              <a:t>productie</a:t>
            </a:r>
          </a:p>
        </p:txBody>
      </p:sp>
      <p:sp>
        <p:nvSpPr>
          <p:cNvPr id="53" name="Tekstvak 52"/>
          <p:cNvSpPr txBox="1"/>
          <p:nvPr/>
        </p:nvSpPr>
        <p:spPr>
          <a:xfrm rot="16200000">
            <a:off x="6896070" y="1683390"/>
            <a:ext cx="7136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chemeClr val="bg1"/>
                </a:solidFill>
              </a:rPr>
              <a:t>euro’s</a:t>
            </a:r>
          </a:p>
        </p:txBody>
      </p:sp>
      <p:sp>
        <p:nvSpPr>
          <p:cNvPr id="54" name="Tekstvak 53"/>
          <p:cNvSpPr txBox="1"/>
          <p:nvPr/>
        </p:nvSpPr>
        <p:spPr>
          <a:xfrm>
            <a:off x="7516556" y="2896730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chemeClr val="bg1"/>
                </a:solidFill>
              </a:rPr>
              <a:t>500</a:t>
            </a:r>
          </a:p>
        </p:txBody>
      </p:sp>
      <p:sp>
        <p:nvSpPr>
          <p:cNvPr id="55" name="Tekstvak 54"/>
          <p:cNvSpPr txBox="1"/>
          <p:nvPr/>
        </p:nvSpPr>
        <p:spPr>
          <a:xfrm>
            <a:off x="7417169" y="2405447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chemeClr val="bg1"/>
                </a:solidFill>
              </a:rPr>
              <a:t>1000</a:t>
            </a:r>
          </a:p>
        </p:txBody>
      </p:sp>
      <p:sp>
        <p:nvSpPr>
          <p:cNvPr id="56" name="Tekstvak 55"/>
          <p:cNvSpPr txBox="1"/>
          <p:nvPr/>
        </p:nvSpPr>
        <p:spPr>
          <a:xfrm>
            <a:off x="7417169" y="1963293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chemeClr val="bg1"/>
                </a:solidFill>
              </a:rPr>
              <a:t>1500</a:t>
            </a:r>
          </a:p>
        </p:txBody>
      </p:sp>
      <p:sp>
        <p:nvSpPr>
          <p:cNvPr id="57" name="Tekstvak 56"/>
          <p:cNvSpPr txBox="1"/>
          <p:nvPr/>
        </p:nvSpPr>
        <p:spPr>
          <a:xfrm>
            <a:off x="7417169" y="1465671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chemeClr val="bg1"/>
                </a:solidFill>
              </a:rPr>
              <a:t>2000</a:t>
            </a:r>
          </a:p>
        </p:txBody>
      </p:sp>
      <p:sp>
        <p:nvSpPr>
          <p:cNvPr id="58" name="Tekstvak 57"/>
          <p:cNvSpPr txBox="1"/>
          <p:nvPr/>
        </p:nvSpPr>
        <p:spPr>
          <a:xfrm>
            <a:off x="7417169" y="980728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chemeClr val="bg1"/>
                </a:solidFill>
              </a:rPr>
              <a:t>2500</a:t>
            </a:r>
          </a:p>
        </p:txBody>
      </p:sp>
      <p:sp>
        <p:nvSpPr>
          <p:cNvPr id="59" name="Tekstvak 58"/>
          <p:cNvSpPr txBox="1"/>
          <p:nvPr/>
        </p:nvSpPr>
        <p:spPr>
          <a:xfrm>
            <a:off x="8310272" y="3575828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chemeClr val="bg1"/>
                </a:solidFill>
              </a:rPr>
              <a:t>200</a:t>
            </a:r>
          </a:p>
        </p:txBody>
      </p:sp>
      <p:sp>
        <p:nvSpPr>
          <p:cNvPr id="60" name="Tekstvak 59"/>
          <p:cNvSpPr txBox="1"/>
          <p:nvPr/>
        </p:nvSpPr>
        <p:spPr>
          <a:xfrm>
            <a:off x="8882984" y="3575828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chemeClr val="bg1"/>
                </a:solidFill>
              </a:rPr>
              <a:t>400</a:t>
            </a:r>
          </a:p>
        </p:txBody>
      </p:sp>
      <p:sp>
        <p:nvSpPr>
          <p:cNvPr id="61" name="Tekstvak 60"/>
          <p:cNvSpPr txBox="1"/>
          <p:nvPr/>
        </p:nvSpPr>
        <p:spPr>
          <a:xfrm>
            <a:off x="9445275" y="3575828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chemeClr val="bg1"/>
                </a:solidFill>
              </a:rPr>
              <a:t>600</a:t>
            </a:r>
          </a:p>
        </p:txBody>
      </p:sp>
      <p:sp>
        <p:nvSpPr>
          <p:cNvPr id="62" name="Tekstvak 61"/>
          <p:cNvSpPr txBox="1"/>
          <p:nvPr/>
        </p:nvSpPr>
        <p:spPr>
          <a:xfrm>
            <a:off x="10007567" y="3575828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chemeClr val="bg1"/>
                </a:solidFill>
              </a:rPr>
              <a:t>800</a:t>
            </a:r>
          </a:p>
        </p:txBody>
      </p:sp>
      <p:sp>
        <p:nvSpPr>
          <p:cNvPr id="63" name="Tekstvak 62"/>
          <p:cNvSpPr txBox="1"/>
          <p:nvPr/>
        </p:nvSpPr>
        <p:spPr>
          <a:xfrm>
            <a:off x="10513630" y="3575828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chemeClr val="bg1"/>
                </a:solidFill>
              </a:rPr>
              <a:t>1000</a:t>
            </a:r>
          </a:p>
        </p:txBody>
      </p:sp>
      <p:sp>
        <p:nvSpPr>
          <p:cNvPr id="64" name="Tekstvak 63"/>
          <p:cNvSpPr txBox="1"/>
          <p:nvPr/>
        </p:nvSpPr>
        <p:spPr>
          <a:xfrm>
            <a:off x="10809087" y="1427634"/>
            <a:ext cx="603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>
                <a:solidFill>
                  <a:schemeClr val="bg1"/>
                </a:solidFill>
              </a:rPr>
              <a:t>TCK</a:t>
            </a:r>
          </a:p>
        </p:txBody>
      </p:sp>
      <p:sp>
        <p:nvSpPr>
          <p:cNvPr id="74" name="Tijdelijke aanduiding voor inhoud 4"/>
          <p:cNvSpPr txBox="1">
            <a:spLocks/>
          </p:cNvSpPr>
          <p:nvPr/>
        </p:nvSpPr>
        <p:spPr>
          <a:xfrm>
            <a:off x="683508" y="5973866"/>
            <a:ext cx="5772532" cy="698102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dirty="0"/>
              <a:t>Hoe groter de productie, </a:t>
            </a:r>
            <a:br>
              <a:rPr lang="nl-NL" dirty="0"/>
            </a:br>
            <a:r>
              <a:rPr lang="nl-NL" dirty="0"/>
              <a:t>hoe lager de constante kosten per product !!</a:t>
            </a:r>
          </a:p>
        </p:txBody>
      </p:sp>
      <p:cxnSp>
        <p:nvCxnSpPr>
          <p:cNvPr id="72" name="Rechte verbindingslijn 71"/>
          <p:cNvCxnSpPr/>
          <p:nvPr/>
        </p:nvCxnSpPr>
        <p:spPr>
          <a:xfrm>
            <a:off x="7981372" y="1604730"/>
            <a:ext cx="2856287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8" name="Ovaal 67"/>
          <p:cNvSpPr/>
          <p:nvPr/>
        </p:nvSpPr>
        <p:spPr>
          <a:xfrm>
            <a:off x="8509762" y="3537024"/>
            <a:ext cx="108000" cy="108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65" name="Ovaal 64"/>
          <p:cNvSpPr/>
          <p:nvPr/>
        </p:nvSpPr>
        <p:spPr>
          <a:xfrm>
            <a:off x="10195636" y="3537024"/>
            <a:ext cx="108000" cy="108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sp>
        <p:nvSpPr>
          <p:cNvPr id="66" name="Ovaal 65"/>
          <p:cNvSpPr/>
          <p:nvPr/>
        </p:nvSpPr>
        <p:spPr>
          <a:xfrm>
            <a:off x="7927372" y="3537024"/>
            <a:ext cx="108000" cy="108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1"/>
              </a:solidFill>
            </a:endParaRPr>
          </a:p>
        </p:txBody>
      </p:sp>
      <p:cxnSp>
        <p:nvCxnSpPr>
          <p:cNvPr id="69" name="Rechte verbindingslijn 68"/>
          <p:cNvCxnSpPr/>
          <p:nvPr/>
        </p:nvCxnSpPr>
        <p:spPr>
          <a:xfrm>
            <a:off x="8004175" y="4068589"/>
            <a:ext cx="0" cy="2407284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1" name="Rechte verbindingslijn 70"/>
          <p:cNvCxnSpPr/>
          <p:nvPr/>
        </p:nvCxnSpPr>
        <p:spPr>
          <a:xfrm flipH="1">
            <a:off x="8004175" y="6487303"/>
            <a:ext cx="2804912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5" name="Rechte verbindingslijn 74"/>
          <p:cNvCxnSpPr/>
          <p:nvPr/>
        </p:nvCxnSpPr>
        <p:spPr>
          <a:xfrm>
            <a:off x="8004175" y="4077072"/>
            <a:ext cx="2804912" cy="0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Rechte verbindingslijn 75"/>
          <p:cNvCxnSpPr/>
          <p:nvPr/>
        </p:nvCxnSpPr>
        <p:spPr>
          <a:xfrm>
            <a:off x="8004175" y="4561476"/>
            <a:ext cx="2804912" cy="0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Rechte verbindingslijn 76"/>
          <p:cNvCxnSpPr/>
          <p:nvPr/>
        </p:nvCxnSpPr>
        <p:spPr>
          <a:xfrm>
            <a:off x="8004175" y="5042933"/>
            <a:ext cx="2804912" cy="0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Rechte verbindingslijn 77"/>
          <p:cNvCxnSpPr/>
          <p:nvPr/>
        </p:nvCxnSpPr>
        <p:spPr>
          <a:xfrm>
            <a:off x="8004175" y="5524390"/>
            <a:ext cx="2804912" cy="0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Rechte verbindingslijn 78"/>
          <p:cNvCxnSpPr/>
          <p:nvPr/>
        </p:nvCxnSpPr>
        <p:spPr>
          <a:xfrm>
            <a:off x="8004175" y="6005847"/>
            <a:ext cx="2804912" cy="0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Rechte verbindingslijn 79"/>
          <p:cNvCxnSpPr/>
          <p:nvPr/>
        </p:nvCxnSpPr>
        <p:spPr>
          <a:xfrm>
            <a:off x="8566467" y="4080019"/>
            <a:ext cx="0" cy="2407284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Rechte verbindingslijn 80"/>
          <p:cNvCxnSpPr/>
          <p:nvPr/>
        </p:nvCxnSpPr>
        <p:spPr>
          <a:xfrm>
            <a:off x="9128759" y="4080019"/>
            <a:ext cx="0" cy="2407284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Rechte verbindingslijn 81"/>
          <p:cNvCxnSpPr/>
          <p:nvPr/>
        </p:nvCxnSpPr>
        <p:spPr>
          <a:xfrm>
            <a:off x="9691051" y="4080019"/>
            <a:ext cx="0" cy="2407284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Rechte verbindingslijn 82"/>
          <p:cNvCxnSpPr/>
          <p:nvPr/>
        </p:nvCxnSpPr>
        <p:spPr>
          <a:xfrm>
            <a:off x="10253343" y="4080019"/>
            <a:ext cx="0" cy="2407284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Rechte verbindingslijn 83"/>
          <p:cNvCxnSpPr/>
          <p:nvPr/>
        </p:nvCxnSpPr>
        <p:spPr>
          <a:xfrm>
            <a:off x="10815635" y="4080019"/>
            <a:ext cx="0" cy="2407284"/>
          </a:xfrm>
          <a:prstGeom prst="line">
            <a:avLst/>
          </a:prstGeom>
          <a:ln w="3175">
            <a:solidFill>
              <a:schemeClr val="bg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kstvak 84"/>
          <p:cNvSpPr txBox="1"/>
          <p:nvPr/>
        </p:nvSpPr>
        <p:spPr>
          <a:xfrm>
            <a:off x="11090433" y="6518080"/>
            <a:ext cx="10390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chemeClr val="bg1"/>
                </a:solidFill>
              </a:rPr>
              <a:t>productie</a:t>
            </a:r>
          </a:p>
        </p:txBody>
      </p:sp>
      <p:sp>
        <p:nvSpPr>
          <p:cNvPr id="86" name="Tekstvak 85"/>
          <p:cNvSpPr txBox="1"/>
          <p:nvPr/>
        </p:nvSpPr>
        <p:spPr>
          <a:xfrm rot="16200000">
            <a:off x="6913570" y="4643993"/>
            <a:ext cx="7136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chemeClr val="bg1"/>
                </a:solidFill>
              </a:rPr>
              <a:t>euro’s</a:t>
            </a:r>
          </a:p>
        </p:txBody>
      </p:sp>
      <p:sp>
        <p:nvSpPr>
          <p:cNvPr id="87" name="Tekstvak 86"/>
          <p:cNvSpPr txBox="1"/>
          <p:nvPr/>
        </p:nvSpPr>
        <p:spPr>
          <a:xfrm>
            <a:off x="7655122" y="5857333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88" name="Tekstvak 87"/>
          <p:cNvSpPr txBox="1"/>
          <p:nvPr/>
        </p:nvSpPr>
        <p:spPr>
          <a:xfrm>
            <a:off x="7655122" y="5366050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89" name="Tekstvak 88"/>
          <p:cNvSpPr txBox="1"/>
          <p:nvPr/>
        </p:nvSpPr>
        <p:spPr>
          <a:xfrm>
            <a:off x="7655122" y="4923896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90" name="Tekstvak 89"/>
          <p:cNvSpPr txBox="1"/>
          <p:nvPr/>
        </p:nvSpPr>
        <p:spPr>
          <a:xfrm>
            <a:off x="7655122" y="4426274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91" name="Tekstvak 90"/>
          <p:cNvSpPr txBox="1"/>
          <p:nvPr/>
        </p:nvSpPr>
        <p:spPr>
          <a:xfrm>
            <a:off x="7555736" y="3941331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chemeClr val="bg1"/>
                </a:solidFill>
              </a:rPr>
              <a:t>10</a:t>
            </a:r>
          </a:p>
        </p:txBody>
      </p:sp>
      <p:sp>
        <p:nvSpPr>
          <p:cNvPr id="92" name="Tekstvak 91"/>
          <p:cNvSpPr txBox="1"/>
          <p:nvPr/>
        </p:nvSpPr>
        <p:spPr>
          <a:xfrm>
            <a:off x="8327772" y="6536431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chemeClr val="bg1"/>
                </a:solidFill>
              </a:rPr>
              <a:t>200</a:t>
            </a:r>
          </a:p>
        </p:txBody>
      </p:sp>
      <p:sp>
        <p:nvSpPr>
          <p:cNvPr id="93" name="Tekstvak 92"/>
          <p:cNvSpPr txBox="1"/>
          <p:nvPr/>
        </p:nvSpPr>
        <p:spPr>
          <a:xfrm>
            <a:off x="8900484" y="6536431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chemeClr val="bg1"/>
                </a:solidFill>
              </a:rPr>
              <a:t>400</a:t>
            </a:r>
          </a:p>
        </p:txBody>
      </p:sp>
      <p:sp>
        <p:nvSpPr>
          <p:cNvPr id="94" name="Tekstvak 93"/>
          <p:cNvSpPr txBox="1"/>
          <p:nvPr/>
        </p:nvSpPr>
        <p:spPr>
          <a:xfrm>
            <a:off x="9462775" y="6536431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chemeClr val="bg1"/>
                </a:solidFill>
              </a:rPr>
              <a:t>600</a:t>
            </a:r>
          </a:p>
        </p:txBody>
      </p:sp>
      <p:sp>
        <p:nvSpPr>
          <p:cNvPr id="95" name="Tekstvak 94"/>
          <p:cNvSpPr txBox="1"/>
          <p:nvPr/>
        </p:nvSpPr>
        <p:spPr>
          <a:xfrm>
            <a:off x="10025067" y="6536431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chemeClr val="bg1"/>
                </a:solidFill>
              </a:rPr>
              <a:t>800</a:t>
            </a:r>
          </a:p>
        </p:txBody>
      </p:sp>
      <p:sp>
        <p:nvSpPr>
          <p:cNvPr id="96" name="Tekstvak 95"/>
          <p:cNvSpPr txBox="1"/>
          <p:nvPr/>
        </p:nvSpPr>
        <p:spPr>
          <a:xfrm>
            <a:off x="10531130" y="6536431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chemeClr val="bg1"/>
                </a:solidFill>
              </a:rPr>
              <a:t>1000</a:t>
            </a:r>
          </a:p>
        </p:txBody>
      </p:sp>
      <p:sp>
        <p:nvSpPr>
          <p:cNvPr id="33" name="Ovaal 32"/>
          <p:cNvSpPr/>
          <p:nvPr/>
        </p:nvSpPr>
        <p:spPr>
          <a:xfrm>
            <a:off x="9077907" y="6489352"/>
            <a:ext cx="108000" cy="108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4" name="Ovaal 33"/>
          <p:cNvSpPr/>
          <p:nvPr/>
        </p:nvSpPr>
        <p:spPr>
          <a:xfrm>
            <a:off x="9633728" y="6497726"/>
            <a:ext cx="108000" cy="108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5" name="Ovaal 34"/>
          <p:cNvSpPr/>
          <p:nvPr/>
        </p:nvSpPr>
        <p:spPr>
          <a:xfrm>
            <a:off x="10760642" y="6479490"/>
            <a:ext cx="108000" cy="108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6" name="Ovaal 35"/>
          <p:cNvSpPr/>
          <p:nvPr/>
        </p:nvSpPr>
        <p:spPr>
          <a:xfrm>
            <a:off x="8518022" y="6489352"/>
            <a:ext cx="108000" cy="108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6" name="Rechte verbindingslijn 5"/>
          <p:cNvCxnSpPr/>
          <p:nvPr/>
        </p:nvCxnSpPr>
        <p:spPr>
          <a:xfrm>
            <a:off x="0" y="3861048"/>
            <a:ext cx="11928648" cy="0"/>
          </a:xfrm>
          <a:prstGeom prst="line">
            <a:avLst/>
          </a:prstGeom>
          <a:ln w="28575">
            <a:solidFill>
              <a:srgbClr val="ED4D0F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Rechthoek 66"/>
              <p:cNvSpPr/>
              <p:nvPr/>
            </p:nvSpPr>
            <p:spPr>
              <a:xfrm>
                <a:off x="683508" y="5113853"/>
                <a:ext cx="1697901" cy="66915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nl-NL">
                          <a:latin typeface="Cambria Math" panose="02040503050406030204" pitchFamily="18" charset="0"/>
                        </a:rPr>
                        <m:t>GCK</m:t>
                      </m:r>
                      <m:r>
                        <m:rPr>
                          <m:nor/>
                        </m:rPr>
                        <a:rPr lang="nl-NL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nl-N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nl-NL">
                              <a:latin typeface="Cambria Math" panose="02040503050406030204" pitchFamily="18" charset="0"/>
                            </a:rPr>
                            <m:t>€ 2.000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nl-NL">
                              <a:latin typeface="Cambria Math" panose="02040503050406030204" pitchFamily="18" charset="0"/>
                            </a:rPr>
                            <m:t>q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67" name="Rechthoek 6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08" y="5113853"/>
                <a:ext cx="1697901" cy="66915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64703109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25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-1.11111E-6 L -0.00013 -0.28981 " pathEditMode="relative" rAng="0" ptsTypes="AA">
                                      <p:cBhvr>
                                        <p:cTn id="20" dur="1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" y="-144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1.11111E-6 L 5E-6 -0.28773 " pathEditMode="relative" rAng="0" ptsTypes="AA">
                                      <p:cBhvr>
                                        <p:cTn id="29" dur="1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43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1.11111E-6 L 0.00091 -0.28981 " pathEditMode="relative" rAng="0" ptsTypes="AA">
                                      <p:cBhvr>
                                        <p:cTn id="38" dur="1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" y="-144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3.33333E-6 L 5E-6 -0.35834 " pathEditMode="relative" rAng="0" ptsTypes="AA">
                                      <p:cBhvr>
                                        <p:cTn id="68" dur="1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79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3.33333E-6 L 0.00039 -0.18125 " pathEditMode="relative" rAng="0" ptsTypes="AA">
                                      <p:cBhvr>
                                        <p:cTn id="77" dur="1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" y="-90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5E-6 -4.07407E-6 L 0.00065 -0.12801 " pathEditMode="relative" rAng="0" ptsTypes="AA">
                                      <p:cBhvr>
                                        <p:cTn id="86" dur="1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" y="-64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2.22222E-6 L -0.0013 -0.07778 " pathEditMode="relative" rAng="0" ptsTypes="AA">
                                      <p:cBhvr>
                                        <p:cTn id="95" dur="1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5" y="-3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000"/>
                            </p:stCondLst>
                            <p:childTnLst>
                              <p:par>
                                <p:cTn id="110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32" grpId="0"/>
      <p:bldP spid="37" grpId="0" animBg="1"/>
      <p:bldP spid="64" grpId="0"/>
      <p:bldP spid="74" grpId="0" build="p"/>
      <p:bldP spid="68" grpId="0" animBg="1"/>
      <p:bldP spid="68" grpId="1" animBg="1"/>
      <p:bldP spid="65" grpId="0" animBg="1"/>
      <p:bldP spid="65" grpId="1" animBg="1"/>
      <p:bldP spid="66" grpId="0" animBg="1"/>
      <p:bldP spid="66" grpId="1" animBg="1"/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  <p:bldP spid="36" grpId="0" animBg="1"/>
      <p:bldP spid="36" grpId="1" animBg="1"/>
      <p:bldP spid="6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Variabele kosten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682502"/>
          </a:xfrm>
        </p:spPr>
        <p:txBody>
          <a:bodyPr/>
          <a:lstStyle/>
          <a:p>
            <a:pPr marL="363538" indent="-363538" defTabSz="623888">
              <a:spcAft>
                <a:spcPts val="1200"/>
              </a:spcAft>
              <a:buNone/>
              <a:tabLst>
                <a:tab pos="363538" algn="l"/>
              </a:tabLst>
            </a:pPr>
            <a:r>
              <a:rPr lang="nl-NL" sz="2100" dirty="0"/>
              <a:t>kosten waarvan het </a:t>
            </a:r>
            <a:r>
              <a:rPr lang="nl-NL" sz="2100" b="1" dirty="0"/>
              <a:t>totaalbedrag</a:t>
            </a:r>
            <a:r>
              <a:rPr lang="nl-NL" sz="2100" dirty="0"/>
              <a:t> wél afhankelijk is van de omvang van de productie</a:t>
            </a:r>
          </a:p>
          <a:p>
            <a:pPr marL="261938" indent="-261938">
              <a:spcBef>
                <a:spcPts val="1200"/>
              </a:spcBef>
              <a:buNone/>
              <a:tabLst>
                <a:tab pos="261938" algn="l"/>
              </a:tabLst>
            </a:pPr>
            <a:r>
              <a:rPr lang="nl-NL" sz="2800" dirty="0"/>
              <a:t>Zoals:</a:t>
            </a:r>
          </a:p>
          <a:p>
            <a:pPr lvl="1">
              <a:buFont typeface="Wingdings" pitchFamily="2" charset="2"/>
              <a:buChar char="ü"/>
              <a:tabLst>
                <a:tab pos="261938" algn="l"/>
              </a:tabLst>
            </a:pPr>
            <a:r>
              <a:rPr lang="nl-NL" sz="2400" dirty="0"/>
              <a:t>grond- en hulpstoffen</a:t>
            </a:r>
          </a:p>
          <a:p>
            <a:pPr lvl="1">
              <a:buFont typeface="Wingdings" pitchFamily="2" charset="2"/>
              <a:buChar char="ü"/>
              <a:tabLst>
                <a:tab pos="261938" algn="l"/>
              </a:tabLst>
            </a:pPr>
            <a:r>
              <a:rPr lang="nl-NL" sz="2400" dirty="0"/>
              <a:t>loon</a:t>
            </a:r>
          </a:p>
          <a:p>
            <a:pPr lvl="1">
              <a:buFont typeface="Wingdings" pitchFamily="2" charset="2"/>
              <a:buChar char="ü"/>
              <a:tabLst>
                <a:tab pos="261938" algn="l"/>
              </a:tabLst>
            </a:pPr>
            <a:r>
              <a:rPr lang="nl-NL" sz="2400" dirty="0"/>
              <a:t>transportkosten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2002" y="4121101"/>
            <a:ext cx="1075035" cy="806276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5261" y="3171745"/>
            <a:ext cx="901365" cy="597447"/>
          </a:xfrm>
          <a:prstGeom prst="rect">
            <a:avLst/>
          </a:prstGeom>
        </p:spPr>
      </p:pic>
      <p:pic>
        <p:nvPicPr>
          <p:cNvPr id="6" name="Picture 2" descr="Afbeeldingsresultaat voor stekker stopcontact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6902" y="3898164"/>
            <a:ext cx="900000" cy="62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Afbeeldingsresultaat voor bakker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8128" y="4653136"/>
            <a:ext cx="899470" cy="1196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Rechte verbindingslijn 7"/>
          <p:cNvCxnSpPr>
            <a:stCxn id="4" idx="3"/>
            <a:endCxn id="5" idx="1"/>
          </p:cNvCxnSpPr>
          <p:nvPr/>
        </p:nvCxnSpPr>
        <p:spPr>
          <a:xfrm flipV="1">
            <a:off x="6537037" y="3470469"/>
            <a:ext cx="718224" cy="105377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>
            <a:stCxn id="4" idx="3"/>
            <a:endCxn id="6" idx="1"/>
          </p:cNvCxnSpPr>
          <p:nvPr/>
        </p:nvCxnSpPr>
        <p:spPr>
          <a:xfrm flipV="1">
            <a:off x="6537037" y="4211164"/>
            <a:ext cx="719865" cy="31307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>
            <a:stCxn id="4" idx="3"/>
            <a:endCxn id="7" idx="1"/>
          </p:cNvCxnSpPr>
          <p:nvPr/>
        </p:nvCxnSpPr>
        <p:spPr>
          <a:xfrm>
            <a:off x="6537037" y="4524239"/>
            <a:ext cx="711091" cy="727273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1" name="Tekstvak 10"/>
          <p:cNvSpPr txBox="1"/>
          <p:nvPr/>
        </p:nvSpPr>
        <p:spPr>
          <a:xfrm>
            <a:off x="8138795" y="3317034"/>
            <a:ext cx="11689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meel: € 0,30</a:t>
            </a:r>
          </a:p>
        </p:txBody>
      </p:sp>
      <p:sp>
        <p:nvSpPr>
          <p:cNvPr id="12" name="Tekstvak 11"/>
          <p:cNvSpPr txBox="1"/>
          <p:nvPr/>
        </p:nvSpPr>
        <p:spPr>
          <a:xfrm>
            <a:off x="5502672" y="4387360"/>
            <a:ext cx="7906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chemeClr val="bg1"/>
                </a:solidFill>
              </a:rPr>
              <a:t>1 brood</a:t>
            </a:r>
          </a:p>
        </p:txBody>
      </p:sp>
      <p:sp>
        <p:nvSpPr>
          <p:cNvPr id="13" name="Tekstvak 12"/>
          <p:cNvSpPr txBox="1"/>
          <p:nvPr/>
        </p:nvSpPr>
        <p:spPr>
          <a:xfrm>
            <a:off x="8138795" y="4077361"/>
            <a:ext cx="13773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energie: € 0,10</a:t>
            </a:r>
          </a:p>
        </p:txBody>
      </p:sp>
      <p:sp>
        <p:nvSpPr>
          <p:cNvPr id="14" name="Tekstvak 13"/>
          <p:cNvSpPr txBox="1"/>
          <p:nvPr/>
        </p:nvSpPr>
        <p:spPr>
          <a:xfrm>
            <a:off x="8138795" y="5097623"/>
            <a:ext cx="12779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arbeid: € 0,45</a:t>
            </a:r>
          </a:p>
        </p:txBody>
      </p:sp>
      <p:sp>
        <p:nvSpPr>
          <p:cNvPr id="15" name="Rechteraccolade 14"/>
          <p:cNvSpPr/>
          <p:nvPr/>
        </p:nvSpPr>
        <p:spPr>
          <a:xfrm>
            <a:off x="9374626" y="3164653"/>
            <a:ext cx="395453" cy="2664296"/>
          </a:xfrm>
          <a:prstGeom prst="rightBrace">
            <a:avLst>
              <a:gd name="adj1" fmla="val 43652"/>
              <a:gd name="adj2" fmla="val 49142"/>
            </a:avLst>
          </a:prstGeom>
          <a:ln w="28575">
            <a:solidFill>
              <a:srgbClr val="ED4D0F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9758344" y="4333163"/>
            <a:ext cx="6815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€ 0,85</a:t>
            </a:r>
          </a:p>
        </p:txBody>
      </p:sp>
      <p:sp>
        <p:nvSpPr>
          <p:cNvPr id="17" name="Tekstvak 16"/>
          <p:cNvSpPr txBox="1"/>
          <p:nvPr/>
        </p:nvSpPr>
        <p:spPr>
          <a:xfrm>
            <a:off x="355600" y="6165304"/>
            <a:ext cx="85487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000" dirty="0"/>
              <a:t>Hoe meer broden je bakt, hoe hoger de totale variabel kosten worden.</a:t>
            </a:r>
          </a:p>
        </p:txBody>
      </p:sp>
    </p:spTree>
    <p:extLst>
      <p:ext uri="{BB962C8B-B14F-4D97-AF65-F5344CB8AC3E}">
        <p14:creationId xmlns:p14="http://schemas.microsoft.com/office/powerpoint/2010/main" val="2151827764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250"/>
                            </p:stCondLst>
                            <p:childTnLst>
                              <p:par>
                                <p:cTn id="40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75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35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425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 animBg="1"/>
      <p:bldP spid="16" grpId="0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</p:spPr>
        <p:txBody>
          <a:bodyPr>
            <a:normAutofit/>
          </a:bodyPr>
          <a:lstStyle/>
          <a:p>
            <a:r>
              <a:rPr lang="nl-NL" dirty="0"/>
              <a:t>variabele kosten</a:t>
            </a:r>
            <a:br>
              <a:rPr lang="nl-NL" dirty="0"/>
            </a:br>
            <a:r>
              <a:rPr lang="nl-NL" sz="1300" dirty="0"/>
              <a:t>proportioneel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355600" y="2306291"/>
            <a:ext cx="11531600" cy="41942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200" u="sng" dirty="0"/>
              <a:t>Totaalbedrag per maand</a:t>
            </a:r>
          </a:p>
          <a:p>
            <a:pPr marL="0" indent="0">
              <a:buNone/>
            </a:pPr>
            <a:r>
              <a:rPr lang="nl-NL" sz="2000" dirty="0"/>
              <a:t>TVK = 5 × q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half" idx="4294967295"/>
          </p:nvPr>
        </p:nvSpPr>
        <p:spPr>
          <a:xfrm>
            <a:off x="355600" y="4068763"/>
            <a:ext cx="5403850" cy="24669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400" u="sng" dirty="0"/>
              <a:t>Gemiddeld / Bedrag per product</a:t>
            </a:r>
          </a:p>
          <a:p>
            <a:pPr marL="0" indent="0">
              <a:buNone/>
            </a:pPr>
            <a:endParaRPr lang="nl-NL" sz="1600" u="sng" dirty="0"/>
          </a:p>
          <a:p>
            <a:pPr marL="0" indent="0">
              <a:buNone/>
            </a:pPr>
            <a:r>
              <a:rPr lang="nl-NL" sz="1700" dirty="0"/>
              <a:t>In elk product zit € 5 aan variabele kosten,</a:t>
            </a:r>
            <a:br>
              <a:rPr lang="nl-NL" sz="1700" dirty="0"/>
            </a:br>
            <a:r>
              <a:rPr lang="nl-NL" sz="1700" dirty="0"/>
              <a:t>voor grondstoffen / arbeid / transport / enz..</a:t>
            </a:r>
          </a:p>
          <a:p>
            <a:pPr marL="0" indent="0">
              <a:buNone/>
            </a:pPr>
            <a:endParaRPr lang="nl-NL" sz="1700" dirty="0"/>
          </a:p>
          <a:p>
            <a:pPr marL="0" indent="0">
              <a:buNone/>
            </a:pPr>
            <a:r>
              <a:rPr lang="nl-NL" sz="2000" dirty="0"/>
              <a:t>GVK = 5</a:t>
            </a:r>
          </a:p>
        </p:txBody>
      </p:sp>
      <p:sp>
        <p:nvSpPr>
          <p:cNvPr id="32" name="Tekstvak 31"/>
          <p:cNvSpPr txBox="1"/>
          <p:nvPr/>
        </p:nvSpPr>
        <p:spPr>
          <a:xfrm>
            <a:off x="10103396" y="1244919"/>
            <a:ext cx="646331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nl-NL" b="1" dirty="0"/>
              <a:t>TVK</a:t>
            </a:r>
          </a:p>
        </p:txBody>
      </p:sp>
      <p:cxnSp>
        <p:nvCxnSpPr>
          <p:cNvPr id="40" name="Rechte verbindingslijn 39"/>
          <p:cNvCxnSpPr/>
          <p:nvPr/>
        </p:nvCxnSpPr>
        <p:spPr>
          <a:xfrm>
            <a:off x="7583661" y="1107986"/>
            <a:ext cx="0" cy="240728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Rechte verbindingslijn 40"/>
          <p:cNvCxnSpPr/>
          <p:nvPr/>
        </p:nvCxnSpPr>
        <p:spPr>
          <a:xfrm flipH="1">
            <a:off x="7583661" y="3526700"/>
            <a:ext cx="280491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2" name="Rechte verbindingslijn 41"/>
          <p:cNvCxnSpPr/>
          <p:nvPr/>
        </p:nvCxnSpPr>
        <p:spPr>
          <a:xfrm>
            <a:off x="7583661" y="1119416"/>
            <a:ext cx="2804912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Rechte verbindingslijn 42"/>
          <p:cNvCxnSpPr/>
          <p:nvPr/>
        </p:nvCxnSpPr>
        <p:spPr>
          <a:xfrm>
            <a:off x="7583661" y="1600873"/>
            <a:ext cx="2804912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Rechte verbindingslijn 43"/>
          <p:cNvCxnSpPr/>
          <p:nvPr/>
        </p:nvCxnSpPr>
        <p:spPr>
          <a:xfrm>
            <a:off x="7583661" y="2082330"/>
            <a:ext cx="2804912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Rechte verbindingslijn 44"/>
          <p:cNvCxnSpPr/>
          <p:nvPr/>
        </p:nvCxnSpPr>
        <p:spPr>
          <a:xfrm>
            <a:off x="7583661" y="2563787"/>
            <a:ext cx="2804912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Rechte verbindingslijn 45"/>
          <p:cNvCxnSpPr/>
          <p:nvPr/>
        </p:nvCxnSpPr>
        <p:spPr>
          <a:xfrm>
            <a:off x="7583661" y="3045244"/>
            <a:ext cx="2804912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Rechte verbindingslijn 46"/>
          <p:cNvCxnSpPr/>
          <p:nvPr/>
        </p:nvCxnSpPr>
        <p:spPr>
          <a:xfrm>
            <a:off x="8145953" y="1119416"/>
            <a:ext cx="0" cy="2407284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Rechte verbindingslijn 47"/>
          <p:cNvCxnSpPr/>
          <p:nvPr/>
        </p:nvCxnSpPr>
        <p:spPr>
          <a:xfrm>
            <a:off x="8708245" y="1119416"/>
            <a:ext cx="0" cy="2407284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Rechte verbindingslijn 48"/>
          <p:cNvCxnSpPr/>
          <p:nvPr/>
        </p:nvCxnSpPr>
        <p:spPr>
          <a:xfrm>
            <a:off x="9270537" y="1119416"/>
            <a:ext cx="0" cy="2407284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Rechte verbindingslijn 49"/>
          <p:cNvCxnSpPr/>
          <p:nvPr/>
        </p:nvCxnSpPr>
        <p:spPr>
          <a:xfrm>
            <a:off x="9832829" y="1119416"/>
            <a:ext cx="0" cy="2407284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Rechte verbindingslijn 50"/>
          <p:cNvCxnSpPr/>
          <p:nvPr/>
        </p:nvCxnSpPr>
        <p:spPr>
          <a:xfrm>
            <a:off x="10395121" y="1119416"/>
            <a:ext cx="0" cy="2407284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kstvak 51"/>
          <p:cNvSpPr txBox="1"/>
          <p:nvPr/>
        </p:nvSpPr>
        <p:spPr>
          <a:xfrm>
            <a:off x="10687418" y="3561939"/>
            <a:ext cx="920445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nl-NL" sz="1400" dirty="0"/>
              <a:t>productie</a:t>
            </a:r>
          </a:p>
        </p:txBody>
      </p:sp>
      <p:sp>
        <p:nvSpPr>
          <p:cNvPr id="53" name="Tekstvak 52"/>
          <p:cNvSpPr txBox="1"/>
          <p:nvPr/>
        </p:nvSpPr>
        <p:spPr>
          <a:xfrm rot="16200000">
            <a:off x="6515530" y="1683390"/>
            <a:ext cx="6687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euro’s</a:t>
            </a:r>
          </a:p>
        </p:txBody>
      </p:sp>
      <p:sp>
        <p:nvSpPr>
          <p:cNvPr id="54" name="Tekstvak 53"/>
          <p:cNvSpPr txBox="1"/>
          <p:nvPr/>
        </p:nvSpPr>
        <p:spPr>
          <a:xfrm>
            <a:off x="7014155" y="2896730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1000</a:t>
            </a:r>
          </a:p>
        </p:txBody>
      </p:sp>
      <p:sp>
        <p:nvSpPr>
          <p:cNvPr id="55" name="Tekstvak 54"/>
          <p:cNvSpPr txBox="1"/>
          <p:nvPr/>
        </p:nvSpPr>
        <p:spPr>
          <a:xfrm>
            <a:off x="7014155" y="2405447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2000</a:t>
            </a:r>
          </a:p>
        </p:txBody>
      </p:sp>
      <p:sp>
        <p:nvSpPr>
          <p:cNvPr id="56" name="Tekstvak 55"/>
          <p:cNvSpPr txBox="1"/>
          <p:nvPr/>
        </p:nvSpPr>
        <p:spPr>
          <a:xfrm>
            <a:off x="7014155" y="1963293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3000</a:t>
            </a:r>
          </a:p>
        </p:txBody>
      </p:sp>
      <p:sp>
        <p:nvSpPr>
          <p:cNvPr id="57" name="Tekstvak 56"/>
          <p:cNvSpPr txBox="1"/>
          <p:nvPr/>
        </p:nvSpPr>
        <p:spPr>
          <a:xfrm>
            <a:off x="7014155" y="1465671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4000</a:t>
            </a:r>
          </a:p>
        </p:txBody>
      </p:sp>
      <p:sp>
        <p:nvSpPr>
          <p:cNvPr id="58" name="Tekstvak 57"/>
          <p:cNvSpPr txBox="1"/>
          <p:nvPr/>
        </p:nvSpPr>
        <p:spPr>
          <a:xfrm>
            <a:off x="7014155" y="980728"/>
            <a:ext cx="582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5000</a:t>
            </a:r>
          </a:p>
        </p:txBody>
      </p:sp>
      <p:sp>
        <p:nvSpPr>
          <p:cNvPr id="59" name="Tekstvak 58"/>
          <p:cNvSpPr txBox="1"/>
          <p:nvPr/>
        </p:nvSpPr>
        <p:spPr>
          <a:xfrm>
            <a:off x="7907258" y="3575828"/>
            <a:ext cx="482824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nl-NL" sz="1400" dirty="0"/>
              <a:t>200</a:t>
            </a:r>
          </a:p>
        </p:txBody>
      </p:sp>
      <p:sp>
        <p:nvSpPr>
          <p:cNvPr id="60" name="Tekstvak 59"/>
          <p:cNvSpPr txBox="1"/>
          <p:nvPr/>
        </p:nvSpPr>
        <p:spPr>
          <a:xfrm>
            <a:off x="8479970" y="3575828"/>
            <a:ext cx="482824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nl-NL" sz="1400" dirty="0"/>
              <a:t>400</a:t>
            </a:r>
          </a:p>
        </p:txBody>
      </p:sp>
      <p:sp>
        <p:nvSpPr>
          <p:cNvPr id="61" name="Tekstvak 60"/>
          <p:cNvSpPr txBox="1"/>
          <p:nvPr/>
        </p:nvSpPr>
        <p:spPr>
          <a:xfrm>
            <a:off x="9042261" y="3575828"/>
            <a:ext cx="482824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nl-NL" sz="1400" dirty="0"/>
              <a:t>600</a:t>
            </a:r>
          </a:p>
        </p:txBody>
      </p:sp>
      <p:sp>
        <p:nvSpPr>
          <p:cNvPr id="62" name="Tekstvak 61"/>
          <p:cNvSpPr txBox="1"/>
          <p:nvPr/>
        </p:nvSpPr>
        <p:spPr>
          <a:xfrm>
            <a:off x="9604553" y="3575828"/>
            <a:ext cx="482824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nl-NL" sz="1400" dirty="0"/>
              <a:t>800</a:t>
            </a:r>
          </a:p>
        </p:txBody>
      </p:sp>
      <p:sp>
        <p:nvSpPr>
          <p:cNvPr id="63" name="Tekstvak 62"/>
          <p:cNvSpPr txBox="1"/>
          <p:nvPr/>
        </p:nvSpPr>
        <p:spPr>
          <a:xfrm>
            <a:off x="10110616" y="3575828"/>
            <a:ext cx="582211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nl-NL" sz="1400" dirty="0"/>
              <a:t>1000</a:t>
            </a:r>
          </a:p>
        </p:txBody>
      </p:sp>
      <p:sp>
        <p:nvSpPr>
          <p:cNvPr id="64" name="Tekstvak 63"/>
          <p:cNvSpPr txBox="1"/>
          <p:nvPr/>
        </p:nvSpPr>
        <p:spPr>
          <a:xfrm>
            <a:off x="10488488" y="5084559"/>
            <a:ext cx="683200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nl-NL" b="1" dirty="0"/>
              <a:t>GVK</a:t>
            </a:r>
          </a:p>
        </p:txBody>
      </p:sp>
      <p:cxnSp>
        <p:nvCxnSpPr>
          <p:cNvPr id="72" name="Rechte verbindingslijn 71"/>
          <p:cNvCxnSpPr/>
          <p:nvPr/>
        </p:nvCxnSpPr>
        <p:spPr>
          <a:xfrm>
            <a:off x="7681349" y="5272231"/>
            <a:ext cx="2772000" cy="0"/>
          </a:xfrm>
          <a:prstGeom prst="line">
            <a:avLst/>
          </a:prstGeom>
          <a:ln w="28575">
            <a:solidFill>
              <a:srgbClr val="ED4D0F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9" name="Rechte verbindingslijn 68"/>
          <p:cNvCxnSpPr/>
          <p:nvPr/>
        </p:nvCxnSpPr>
        <p:spPr>
          <a:xfrm>
            <a:off x="7601161" y="4068589"/>
            <a:ext cx="0" cy="240728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1" name="Rechte verbindingslijn 70"/>
          <p:cNvCxnSpPr/>
          <p:nvPr/>
        </p:nvCxnSpPr>
        <p:spPr>
          <a:xfrm flipH="1">
            <a:off x="7601161" y="6487303"/>
            <a:ext cx="280491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5" name="Rechte verbindingslijn 74"/>
          <p:cNvCxnSpPr/>
          <p:nvPr/>
        </p:nvCxnSpPr>
        <p:spPr>
          <a:xfrm>
            <a:off x="7601161" y="4077072"/>
            <a:ext cx="2804912" cy="0"/>
          </a:xfrm>
          <a:prstGeom prst="line">
            <a:avLst/>
          </a:prstGeom>
          <a:ln w="3175">
            <a:noFill/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Rechte verbindingslijn 75"/>
          <p:cNvCxnSpPr/>
          <p:nvPr/>
        </p:nvCxnSpPr>
        <p:spPr>
          <a:xfrm>
            <a:off x="7601161" y="4561476"/>
            <a:ext cx="2804912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Rechte verbindingslijn 76"/>
          <p:cNvCxnSpPr/>
          <p:nvPr/>
        </p:nvCxnSpPr>
        <p:spPr>
          <a:xfrm>
            <a:off x="7601161" y="5042933"/>
            <a:ext cx="2804912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Rechte verbindingslijn 77"/>
          <p:cNvCxnSpPr/>
          <p:nvPr/>
        </p:nvCxnSpPr>
        <p:spPr>
          <a:xfrm>
            <a:off x="7601161" y="5524390"/>
            <a:ext cx="2804912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Rechte verbindingslijn 78"/>
          <p:cNvCxnSpPr/>
          <p:nvPr/>
        </p:nvCxnSpPr>
        <p:spPr>
          <a:xfrm>
            <a:off x="7601161" y="6005847"/>
            <a:ext cx="2804912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Rechte verbindingslijn 79"/>
          <p:cNvCxnSpPr/>
          <p:nvPr/>
        </p:nvCxnSpPr>
        <p:spPr>
          <a:xfrm>
            <a:off x="8163453" y="4080019"/>
            <a:ext cx="0" cy="2407284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Rechte verbindingslijn 80"/>
          <p:cNvCxnSpPr/>
          <p:nvPr/>
        </p:nvCxnSpPr>
        <p:spPr>
          <a:xfrm>
            <a:off x="8725745" y="4080019"/>
            <a:ext cx="0" cy="2407284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Rechte verbindingslijn 81"/>
          <p:cNvCxnSpPr/>
          <p:nvPr/>
        </p:nvCxnSpPr>
        <p:spPr>
          <a:xfrm>
            <a:off x="9288037" y="4080019"/>
            <a:ext cx="0" cy="2407284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Rechte verbindingslijn 82"/>
          <p:cNvCxnSpPr/>
          <p:nvPr/>
        </p:nvCxnSpPr>
        <p:spPr>
          <a:xfrm>
            <a:off x="9850329" y="4080019"/>
            <a:ext cx="0" cy="2407284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Rechte verbindingslijn 83"/>
          <p:cNvCxnSpPr/>
          <p:nvPr/>
        </p:nvCxnSpPr>
        <p:spPr>
          <a:xfrm>
            <a:off x="10412621" y="4080019"/>
            <a:ext cx="0" cy="2407284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kstvak 84"/>
          <p:cNvSpPr txBox="1"/>
          <p:nvPr/>
        </p:nvSpPr>
        <p:spPr>
          <a:xfrm>
            <a:off x="10687419" y="6518080"/>
            <a:ext cx="920445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nl-NL" sz="1400" dirty="0"/>
              <a:t>productie</a:t>
            </a:r>
          </a:p>
        </p:txBody>
      </p:sp>
      <p:sp>
        <p:nvSpPr>
          <p:cNvPr id="86" name="Tekstvak 85"/>
          <p:cNvSpPr txBox="1"/>
          <p:nvPr/>
        </p:nvSpPr>
        <p:spPr>
          <a:xfrm rot="16200000">
            <a:off x="6533030" y="4643993"/>
            <a:ext cx="6687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euro’s</a:t>
            </a:r>
          </a:p>
        </p:txBody>
      </p:sp>
      <p:sp>
        <p:nvSpPr>
          <p:cNvPr id="87" name="Tekstvak 86"/>
          <p:cNvSpPr txBox="1"/>
          <p:nvPr/>
        </p:nvSpPr>
        <p:spPr>
          <a:xfrm>
            <a:off x="7252108" y="5857333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2</a:t>
            </a:r>
          </a:p>
        </p:txBody>
      </p:sp>
      <p:sp>
        <p:nvSpPr>
          <p:cNvPr id="88" name="Tekstvak 87"/>
          <p:cNvSpPr txBox="1"/>
          <p:nvPr/>
        </p:nvSpPr>
        <p:spPr>
          <a:xfrm>
            <a:off x="7252108" y="5366050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4</a:t>
            </a:r>
          </a:p>
        </p:txBody>
      </p:sp>
      <p:sp>
        <p:nvSpPr>
          <p:cNvPr id="89" name="Tekstvak 88"/>
          <p:cNvSpPr txBox="1"/>
          <p:nvPr/>
        </p:nvSpPr>
        <p:spPr>
          <a:xfrm>
            <a:off x="7252108" y="4923896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6</a:t>
            </a:r>
          </a:p>
        </p:txBody>
      </p:sp>
      <p:sp>
        <p:nvSpPr>
          <p:cNvPr id="90" name="Tekstvak 89"/>
          <p:cNvSpPr txBox="1"/>
          <p:nvPr/>
        </p:nvSpPr>
        <p:spPr>
          <a:xfrm>
            <a:off x="7252108" y="4426274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8</a:t>
            </a:r>
          </a:p>
        </p:txBody>
      </p:sp>
      <p:sp>
        <p:nvSpPr>
          <p:cNvPr id="91" name="Tekstvak 90"/>
          <p:cNvSpPr txBox="1"/>
          <p:nvPr/>
        </p:nvSpPr>
        <p:spPr>
          <a:xfrm>
            <a:off x="7152722" y="3941331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10</a:t>
            </a:r>
          </a:p>
        </p:txBody>
      </p:sp>
      <p:sp>
        <p:nvSpPr>
          <p:cNvPr id="92" name="Tekstvak 91"/>
          <p:cNvSpPr txBox="1"/>
          <p:nvPr/>
        </p:nvSpPr>
        <p:spPr>
          <a:xfrm>
            <a:off x="7924758" y="6536431"/>
            <a:ext cx="482824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nl-NL" sz="1400" dirty="0"/>
              <a:t>200</a:t>
            </a:r>
          </a:p>
        </p:txBody>
      </p:sp>
      <p:sp>
        <p:nvSpPr>
          <p:cNvPr id="93" name="Tekstvak 92"/>
          <p:cNvSpPr txBox="1"/>
          <p:nvPr/>
        </p:nvSpPr>
        <p:spPr>
          <a:xfrm>
            <a:off x="8497470" y="6536431"/>
            <a:ext cx="482824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nl-NL" sz="1400" dirty="0"/>
              <a:t>400</a:t>
            </a:r>
          </a:p>
        </p:txBody>
      </p:sp>
      <p:sp>
        <p:nvSpPr>
          <p:cNvPr id="94" name="Tekstvak 93"/>
          <p:cNvSpPr txBox="1"/>
          <p:nvPr/>
        </p:nvSpPr>
        <p:spPr>
          <a:xfrm>
            <a:off x="9059761" y="6536431"/>
            <a:ext cx="482824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nl-NL" sz="1400" dirty="0"/>
              <a:t>600</a:t>
            </a:r>
          </a:p>
        </p:txBody>
      </p:sp>
      <p:sp>
        <p:nvSpPr>
          <p:cNvPr id="95" name="Tekstvak 94"/>
          <p:cNvSpPr txBox="1"/>
          <p:nvPr/>
        </p:nvSpPr>
        <p:spPr>
          <a:xfrm>
            <a:off x="9622053" y="6536431"/>
            <a:ext cx="482824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nl-NL" sz="1400" dirty="0"/>
              <a:t>800</a:t>
            </a:r>
          </a:p>
        </p:txBody>
      </p:sp>
      <p:sp>
        <p:nvSpPr>
          <p:cNvPr id="96" name="Tekstvak 95"/>
          <p:cNvSpPr txBox="1"/>
          <p:nvPr/>
        </p:nvSpPr>
        <p:spPr>
          <a:xfrm>
            <a:off x="10128116" y="6536431"/>
            <a:ext cx="582211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nl-NL" sz="1400" dirty="0"/>
              <a:t>1000</a:t>
            </a:r>
          </a:p>
        </p:txBody>
      </p:sp>
      <p:cxnSp>
        <p:nvCxnSpPr>
          <p:cNvPr id="6" name="Rechte verbindingslijn 5"/>
          <p:cNvCxnSpPr/>
          <p:nvPr/>
        </p:nvCxnSpPr>
        <p:spPr>
          <a:xfrm>
            <a:off x="0" y="3861048"/>
            <a:ext cx="11928648" cy="0"/>
          </a:xfrm>
          <a:prstGeom prst="line">
            <a:avLst/>
          </a:prstGeom>
          <a:ln w="28575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Ovaal 65"/>
          <p:cNvSpPr/>
          <p:nvPr/>
        </p:nvSpPr>
        <p:spPr>
          <a:xfrm>
            <a:off x="7560746" y="6489352"/>
            <a:ext cx="108000" cy="108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68" name="Ovaal 67"/>
          <p:cNvSpPr/>
          <p:nvPr/>
        </p:nvSpPr>
        <p:spPr>
          <a:xfrm>
            <a:off x="8112224" y="6489352"/>
            <a:ext cx="108000" cy="108000"/>
          </a:xfrm>
          <a:prstGeom prst="ellipse">
            <a:avLst/>
          </a:prstGeom>
          <a:ln>
            <a:noFill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65" name="Ovaal 64"/>
          <p:cNvSpPr/>
          <p:nvPr/>
        </p:nvSpPr>
        <p:spPr>
          <a:xfrm>
            <a:off x="9799187" y="6489352"/>
            <a:ext cx="108000" cy="108000"/>
          </a:xfrm>
          <a:prstGeom prst="ellipse">
            <a:avLst/>
          </a:prstGeom>
          <a:ln>
            <a:noFill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cxnSp>
        <p:nvCxnSpPr>
          <p:cNvPr id="7" name="Rechte verbindingslijn 6"/>
          <p:cNvCxnSpPr/>
          <p:nvPr/>
        </p:nvCxnSpPr>
        <p:spPr>
          <a:xfrm flipH="1">
            <a:off x="7566743" y="1134468"/>
            <a:ext cx="2823009" cy="2399031"/>
          </a:xfrm>
          <a:prstGeom prst="line">
            <a:avLst/>
          </a:prstGeom>
          <a:ln w="28575">
            <a:solidFill>
              <a:srgbClr val="ED4D0F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3" name="Ovaal 32"/>
          <p:cNvSpPr/>
          <p:nvPr/>
        </p:nvSpPr>
        <p:spPr>
          <a:xfrm>
            <a:off x="8098023" y="3482772"/>
            <a:ext cx="108000" cy="108000"/>
          </a:xfrm>
          <a:prstGeom prst="ellipse">
            <a:avLst/>
          </a:prstGeom>
          <a:ln>
            <a:noFill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34" name="Ovaal 33"/>
          <p:cNvSpPr/>
          <p:nvPr/>
        </p:nvSpPr>
        <p:spPr>
          <a:xfrm>
            <a:off x="8671390" y="3482772"/>
            <a:ext cx="108000" cy="108000"/>
          </a:xfrm>
          <a:prstGeom prst="ellipse">
            <a:avLst/>
          </a:prstGeom>
          <a:ln>
            <a:noFill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35" name="Ovaal 34"/>
          <p:cNvSpPr/>
          <p:nvPr/>
        </p:nvSpPr>
        <p:spPr>
          <a:xfrm>
            <a:off x="10341121" y="3482772"/>
            <a:ext cx="108000" cy="108000"/>
          </a:xfrm>
          <a:prstGeom prst="ellipse">
            <a:avLst/>
          </a:prstGeom>
          <a:ln>
            <a:noFill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36" name="Ovaal 35"/>
          <p:cNvSpPr/>
          <p:nvPr/>
        </p:nvSpPr>
        <p:spPr>
          <a:xfrm>
            <a:off x="7518112" y="3482772"/>
            <a:ext cx="108000" cy="108000"/>
          </a:xfrm>
          <a:prstGeom prst="ellipse">
            <a:avLst/>
          </a:prstGeom>
          <a:ln>
            <a:noFill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3" name="Rechthoek 2"/>
          <p:cNvSpPr/>
          <p:nvPr/>
        </p:nvSpPr>
        <p:spPr>
          <a:xfrm>
            <a:off x="355600" y="1619508"/>
            <a:ext cx="53206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dirty="0"/>
              <a:t>Proportioneel variabel </a:t>
            </a:r>
            <a:r>
              <a:rPr lang="nl-NL" dirty="0"/>
              <a:t>= elk product dezelfde VK</a:t>
            </a:r>
          </a:p>
        </p:txBody>
      </p:sp>
    </p:spTree>
    <p:extLst>
      <p:ext uri="{BB962C8B-B14F-4D97-AF65-F5344CB8AC3E}">
        <p14:creationId xmlns:p14="http://schemas.microsoft.com/office/powerpoint/2010/main" val="450770222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3.33333E-6 L 0.00026 -0.18542 " pathEditMode="relative" rAng="0" ptsTypes="AA">
                                      <p:cBhvr>
                                        <p:cTn id="25" dur="1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" y="-92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25E-6 3.33333E-6 L 0.00104 -0.18542 " pathEditMode="relative" rAng="0" ptsTypes="AA">
                                      <p:cBhvr>
                                        <p:cTn id="34" dur="1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" y="-92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9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E0E0E"/>
                                      </p:to>
                                    </p:animClr>
                                    <p:animClr clrSpc="rgb" dir="cw">
                                      <p:cBhvr>
                                        <p:cTn id="4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E0E0E"/>
                                      </p:to>
                                    </p:animClr>
                                    <p:set>
                                      <p:cBhvr>
                                        <p:cTn id="4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6" presetClass="emph" presetSubtype="0" repeatCount="3000" fill="hold" grpId="2" nodeType="withEffect">
                                  <p:stCondLst>
                                    <p:cond delay="1250"/>
                                  </p:stCondLst>
                                  <p:childTnLst>
                                    <p:animScale>
                                      <p:cBhvr>
                                        <p:cTn id="48" dur="1000" fill="hold"/>
                                        <p:tgtEl>
                                          <p:spTgt spid="6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250"/>
                            </p:stCondLst>
                            <p:childTnLst>
                              <p:par>
                                <p:cTn id="50" presetID="10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-7.40741E-7 L 2.08333E-7 -0.07199 " pathEditMode="relative" rAng="0" ptsTypes="AA">
                                      <p:cBhvr>
                                        <p:cTn id="82" dur="1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7.40741E-7 L -0.00091 -0.14074 " pathEditMode="relative" rAng="0" ptsTypes="AA">
                                      <p:cBhvr>
                                        <p:cTn id="91" dur="1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" y="-70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7.40741E-7 L -4.16667E-6 -0.35069 " pathEditMode="relative" rAng="0" ptsTypes="AA">
                                      <p:cBhvr>
                                        <p:cTn id="100" dur="1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75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32" grpId="0"/>
      <p:bldP spid="64" grpId="0"/>
      <p:bldP spid="66" grpId="0" animBg="1"/>
      <p:bldP spid="66" grpId="1" animBg="1"/>
      <p:bldP spid="66" grpId="2" animBg="1"/>
      <p:bldP spid="66" grpId="3" animBg="1"/>
      <p:bldP spid="68" grpId="0" animBg="1"/>
      <p:bldP spid="68" grpId="1" animBg="1"/>
      <p:bldP spid="65" grpId="0" animBg="1"/>
      <p:bldP spid="65" grpId="1" animBg="1"/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  <p:bldP spid="3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Van een bedrijf is het volgende gegeven:</a:t>
            </a:r>
          </a:p>
          <a:p>
            <a:pPr lvl="1"/>
            <a:r>
              <a:rPr lang="nl-NL" dirty="0"/>
              <a:t>constante kosten bedragen € 180.000 per periode</a:t>
            </a:r>
          </a:p>
          <a:p>
            <a:pPr lvl="1"/>
            <a:r>
              <a:rPr lang="nl-NL" dirty="0"/>
              <a:t>proportioneel variabele kosten zijn € 10  per product</a:t>
            </a:r>
          </a:p>
          <a:p>
            <a:pPr lvl="1"/>
            <a:r>
              <a:rPr lang="nl-NL" dirty="0"/>
              <a:t>de productiecapaciteit per periode is 45.000 producten</a:t>
            </a:r>
          </a:p>
        </p:txBody>
      </p:sp>
      <p:cxnSp>
        <p:nvCxnSpPr>
          <p:cNvPr id="4" name="Rechte verbindingslijn 3"/>
          <p:cNvCxnSpPr/>
          <p:nvPr/>
        </p:nvCxnSpPr>
        <p:spPr>
          <a:xfrm>
            <a:off x="5853426" y="3306397"/>
            <a:ext cx="0" cy="25922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Rechte verbindingslijn 4"/>
          <p:cNvCxnSpPr/>
          <p:nvPr/>
        </p:nvCxnSpPr>
        <p:spPr>
          <a:xfrm flipH="1">
            <a:off x="1460938" y="3306397"/>
            <a:ext cx="8856984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kstvak 8"/>
          <p:cNvSpPr txBox="1"/>
          <p:nvPr/>
        </p:nvSpPr>
        <p:spPr>
          <a:xfrm>
            <a:off x="1460937" y="3927174"/>
            <a:ext cx="467331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>
                <a:cs typeface="Arial" pitchFamily="34" charset="0"/>
              </a:rPr>
              <a:t>Teken en geeft de formule:</a:t>
            </a:r>
          </a:p>
          <a:p>
            <a:pPr marL="800100" lvl="1" indent="-342900">
              <a:buFont typeface="Wingdings" pitchFamily="2" charset="2"/>
              <a:buChar char="ü"/>
            </a:pPr>
            <a:r>
              <a:rPr lang="nl-NL" sz="2000" dirty="0">
                <a:cs typeface="Arial" pitchFamily="34" charset="0"/>
              </a:rPr>
              <a:t>totale constante kosten</a:t>
            </a:r>
          </a:p>
          <a:p>
            <a:pPr marL="800100" lvl="1" indent="-342900">
              <a:buFont typeface="Wingdings" pitchFamily="2" charset="2"/>
              <a:buChar char="ü"/>
            </a:pPr>
            <a:r>
              <a:rPr lang="nl-NL" sz="2000" dirty="0">
                <a:cs typeface="Arial" pitchFamily="34" charset="0"/>
              </a:rPr>
              <a:t>totale variabele kosten</a:t>
            </a:r>
          </a:p>
          <a:p>
            <a:pPr marL="800100" lvl="1" indent="-342900">
              <a:buFont typeface="Wingdings" pitchFamily="2" charset="2"/>
              <a:buChar char="ü"/>
            </a:pPr>
            <a:r>
              <a:rPr lang="nl-NL" sz="2000" dirty="0">
                <a:cs typeface="Arial" pitchFamily="34" charset="0"/>
              </a:rPr>
              <a:t>totale kosten</a:t>
            </a:r>
          </a:p>
        </p:txBody>
      </p:sp>
      <p:sp>
        <p:nvSpPr>
          <p:cNvPr id="10" name="Tekstvak 9"/>
          <p:cNvSpPr txBox="1"/>
          <p:nvPr/>
        </p:nvSpPr>
        <p:spPr>
          <a:xfrm>
            <a:off x="1460937" y="3423118"/>
            <a:ext cx="46733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u="sng" dirty="0">
                <a:cs typeface="Arial" pitchFamily="34" charset="0"/>
              </a:rPr>
              <a:t>Totaalbedrag</a:t>
            </a:r>
            <a:endParaRPr lang="nl-NL" sz="2000" u="sng" dirty="0">
              <a:cs typeface="Arial" pitchFamily="34" charset="0"/>
            </a:endParaRPr>
          </a:p>
        </p:txBody>
      </p:sp>
      <p:sp>
        <p:nvSpPr>
          <p:cNvPr id="11" name="Tekstvak 10"/>
          <p:cNvSpPr txBox="1"/>
          <p:nvPr/>
        </p:nvSpPr>
        <p:spPr>
          <a:xfrm>
            <a:off x="5997441" y="3423118"/>
            <a:ext cx="46733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u="sng" dirty="0">
                <a:cs typeface="Arial" pitchFamily="34" charset="0"/>
              </a:rPr>
              <a:t>Bedrag per product</a:t>
            </a:r>
            <a:endParaRPr lang="nl-NL" sz="2000" u="sng" dirty="0">
              <a:cs typeface="Arial" pitchFamily="34" charset="0"/>
            </a:endParaRPr>
          </a:p>
        </p:txBody>
      </p:sp>
      <p:sp>
        <p:nvSpPr>
          <p:cNvPr id="13" name="Tekstvak 12"/>
          <p:cNvSpPr txBox="1"/>
          <p:nvPr/>
        </p:nvSpPr>
        <p:spPr>
          <a:xfrm>
            <a:off x="5997442" y="3927174"/>
            <a:ext cx="47525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>
                <a:cs typeface="Arial" pitchFamily="34" charset="0"/>
              </a:rPr>
              <a:t>Teken en geef de formule:</a:t>
            </a:r>
          </a:p>
          <a:p>
            <a:pPr marL="800100" lvl="1" indent="-342900">
              <a:buFont typeface="Wingdings" pitchFamily="2" charset="2"/>
              <a:buChar char="ü"/>
            </a:pPr>
            <a:r>
              <a:rPr lang="nl-NL" sz="2000" dirty="0">
                <a:cs typeface="Arial" pitchFamily="34" charset="0"/>
              </a:rPr>
              <a:t>gemiddelde constante kosten</a:t>
            </a:r>
          </a:p>
          <a:p>
            <a:pPr marL="800100" lvl="1" indent="-342900">
              <a:buFont typeface="Wingdings" pitchFamily="2" charset="2"/>
              <a:buChar char="ü"/>
            </a:pPr>
            <a:r>
              <a:rPr lang="nl-NL" sz="2000" dirty="0">
                <a:cs typeface="Arial" pitchFamily="34" charset="0"/>
              </a:rPr>
              <a:t>gemiddelde variabele kosten</a:t>
            </a:r>
          </a:p>
          <a:p>
            <a:pPr marL="800100" lvl="1" indent="-342900">
              <a:buFont typeface="Wingdings" pitchFamily="2" charset="2"/>
              <a:buChar char="ü"/>
            </a:pPr>
            <a:r>
              <a:rPr lang="nl-NL" sz="2000" dirty="0">
                <a:cs typeface="Arial" pitchFamily="34" charset="0"/>
              </a:rPr>
              <a:t>gemiddelde totale kosten</a:t>
            </a:r>
          </a:p>
        </p:txBody>
      </p:sp>
    </p:spTree>
    <p:extLst>
      <p:ext uri="{BB962C8B-B14F-4D97-AF65-F5344CB8AC3E}">
        <p14:creationId xmlns:p14="http://schemas.microsoft.com/office/powerpoint/2010/main" val="368687404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Afbeelding 76">
            <a:extLst>
              <a:ext uri="{FF2B5EF4-FFF2-40B4-BE49-F238E27FC236}">
                <a16:creationId xmlns:a16="http://schemas.microsoft.com/office/drawing/2014/main" id="{4A4D8C7A-70CA-A169-D11B-DC0FFB2D671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5348"/>
          <a:stretch/>
        </p:blipFill>
        <p:spPr>
          <a:xfrm>
            <a:off x="7926457" y="3297256"/>
            <a:ext cx="2450804" cy="1355880"/>
          </a:xfrm>
          <a:prstGeom prst="rect">
            <a:avLst/>
          </a:prstGeom>
        </p:spPr>
      </p:pic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210658" y="1074844"/>
            <a:ext cx="4419484" cy="1490060"/>
          </a:xfrm>
        </p:spPr>
        <p:txBody>
          <a:bodyPr anchor="t">
            <a:normAutofit/>
          </a:bodyPr>
          <a:lstStyle/>
          <a:p>
            <a:pPr lvl="1"/>
            <a:r>
              <a:rPr lang="nl-NL" sz="2000" dirty="0"/>
              <a:t>TCK = 180.000</a:t>
            </a:r>
          </a:p>
          <a:p>
            <a:pPr lvl="1"/>
            <a:r>
              <a:rPr lang="nl-NL" sz="2000" dirty="0"/>
              <a:t>TVK = 10×Q</a:t>
            </a:r>
          </a:p>
          <a:p>
            <a:pPr lvl="1"/>
            <a:r>
              <a:rPr lang="nl-NL" sz="2000" dirty="0"/>
              <a:t>TK = 10×Q + 180.000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ijdelijke aanduiding voor inhoud 5"/>
              <p:cNvSpPr>
                <a:spLocks noGrp="1"/>
              </p:cNvSpPr>
              <p:nvPr>
                <p:ph sz="half" idx="4294967295"/>
              </p:nvPr>
            </p:nvSpPr>
            <p:spPr>
              <a:xfrm>
                <a:off x="7258050" y="1074844"/>
                <a:ext cx="4933950" cy="1195387"/>
              </a:xfrm>
            </p:spPr>
            <p:txBody>
              <a:bodyPr>
                <a:normAutofit fontScale="92500" lnSpcReduction="20000"/>
              </a:bodyPr>
              <a:lstStyle/>
              <a:p>
                <a:pPr lvl="1"/>
                <a:r>
                  <a:rPr lang="nl-NL" sz="2000" dirty="0">
                    <a:solidFill>
                      <a:schemeClr val="tx1"/>
                    </a:solidFill>
                  </a:rPr>
                  <a:t>GCK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sz="20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nl-NL" sz="20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180.000</m:t>
                        </m:r>
                      </m:num>
                      <m:den>
                        <m:r>
                          <m:rPr>
                            <m:nor/>
                          </m:rPr>
                          <a:rPr lang="nl-NL" sz="20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Q</m:t>
                        </m:r>
                      </m:den>
                    </m:f>
                  </m:oMath>
                </a14:m>
                <a:endParaRPr lang="nl-NL" sz="2000" dirty="0">
                  <a:solidFill>
                    <a:schemeClr val="tx1"/>
                  </a:solidFill>
                </a:endParaRPr>
              </a:p>
              <a:p>
                <a:pPr lvl="1"/>
                <a:r>
                  <a:rPr lang="nl-NL" sz="2000" dirty="0">
                    <a:solidFill>
                      <a:schemeClr val="tx1"/>
                    </a:solidFill>
                  </a:rPr>
                  <a:t>GVK = 10</a:t>
                </a:r>
              </a:p>
              <a:p>
                <a:pPr lvl="1"/>
                <a:r>
                  <a:rPr lang="nl-NL" sz="2000" dirty="0">
                    <a:solidFill>
                      <a:schemeClr val="tx1"/>
                    </a:solidFill>
                  </a:rPr>
                  <a:t>GTK = 10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sz="2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nl-NL" sz="200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180.000</m:t>
                        </m:r>
                      </m:num>
                      <m:den>
                        <m:r>
                          <m:rPr>
                            <m:nor/>
                          </m:rPr>
                          <a:rPr lang="nl-NL" sz="200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Q</m:t>
                        </m:r>
                      </m:den>
                    </m:f>
                  </m:oMath>
                </a14:m>
                <a:endParaRPr lang="nl-NL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Tijdelijke aanduiding voor inhoud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4294967295"/>
              </p:nvPr>
            </p:nvSpPr>
            <p:spPr>
              <a:xfrm>
                <a:off x="7258050" y="1074844"/>
                <a:ext cx="4933950" cy="1195387"/>
              </a:xfrm>
              <a:blipFill>
                <a:blip r:embed="rId3"/>
                <a:stretch>
                  <a:fillRect t="-357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Rechte verbindingslijn 3"/>
          <p:cNvCxnSpPr/>
          <p:nvPr/>
        </p:nvCxnSpPr>
        <p:spPr>
          <a:xfrm flipH="1">
            <a:off x="6068739" y="2325722"/>
            <a:ext cx="22289" cy="395299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Rechte verbindingslijn 4"/>
          <p:cNvCxnSpPr>
            <a:cxnSpLocks/>
          </p:cNvCxnSpPr>
          <p:nvPr/>
        </p:nvCxnSpPr>
        <p:spPr>
          <a:xfrm flipH="1">
            <a:off x="1271464" y="2290665"/>
            <a:ext cx="10292628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ep 13"/>
          <p:cNvGrpSpPr/>
          <p:nvPr/>
        </p:nvGrpSpPr>
        <p:grpSpPr>
          <a:xfrm>
            <a:off x="1624843" y="3472007"/>
            <a:ext cx="3823085" cy="3106844"/>
            <a:chOff x="117796" y="2531551"/>
            <a:chExt cx="3823085" cy="3106844"/>
          </a:xfrm>
        </p:grpSpPr>
        <p:cxnSp>
          <p:nvCxnSpPr>
            <p:cNvPr id="17" name="Rechte verbindingslijn 16"/>
            <p:cNvCxnSpPr/>
            <p:nvPr/>
          </p:nvCxnSpPr>
          <p:spPr>
            <a:xfrm>
              <a:off x="955892" y="2697766"/>
              <a:ext cx="2804912" cy="0"/>
            </a:xfrm>
            <a:prstGeom prst="line">
              <a:avLst/>
            </a:prstGeom>
            <a:ln w="3175"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echte verbindingslijn 17"/>
            <p:cNvCxnSpPr/>
            <p:nvPr/>
          </p:nvCxnSpPr>
          <p:spPr>
            <a:xfrm>
              <a:off x="955892" y="3179223"/>
              <a:ext cx="2804912" cy="0"/>
            </a:xfrm>
            <a:prstGeom prst="line">
              <a:avLst/>
            </a:prstGeom>
            <a:ln w="3175"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echte verbindingslijn 18"/>
            <p:cNvCxnSpPr/>
            <p:nvPr/>
          </p:nvCxnSpPr>
          <p:spPr>
            <a:xfrm>
              <a:off x="955892" y="3660680"/>
              <a:ext cx="2804912" cy="0"/>
            </a:xfrm>
            <a:prstGeom prst="line">
              <a:avLst/>
            </a:prstGeom>
            <a:ln w="3175"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Rechte verbindingslijn 19"/>
            <p:cNvCxnSpPr/>
            <p:nvPr/>
          </p:nvCxnSpPr>
          <p:spPr>
            <a:xfrm>
              <a:off x="955892" y="4142137"/>
              <a:ext cx="2804912" cy="0"/>
            </a:xfrm>
            <a:prstGeom prst="line">
              <a:avLst/>
            </a:prstGeom>
            <a:ln w="3175"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Rechte verbindingslijn 20"/>
            <p:cNvCxnSpPr/>
            <p:nvPr/>
          </p:nvCxnSpPr>
          <p:spPr>
            <a:xfrm>
              <a:off x="955892" y="4623594"/>
              <a:ext cx="2804912" cy="0"/>
            </a:xfrm>
            <a:prstGeom prst="line">
              <a:avLst/>
            </a:prstGeom>
            <a:ln w="3175"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Rechte verbindingslijn 21"/>
            <p:cNvCxnSpPr/>
            <p:nvPr/>
          </p:nvCxnSpPr>
          <p:spPr>
            <a:xfrm>
              <a:off x="1518184" y="2697766"/>
              <a:ext cx="0" cy="2407284"/>
            </a:xfrm>
            <a:prstGeom prst="line">
              <a:avLst/>
            </a:prstGeom>
            <a:ln w="3175"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Rechte verbindingslijn 22"/>
            <p:cNvCxnSpPr/>
            <p:nvPr/>
          </p:nvCxnSpPr>
          <p:spPr>
            <a:xfrm>
              <a:off x="2080476" y="2697766"/>
              <a:ext cx="0" cy="2407284"/>
            </a:xfrm>
            <a:prstGeom prst="line">
              <a:avLst/>
            </a:prstGeom>
            <a:ln w="3175"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Rechte verbindingslijn 23"/>
            <p:cNvCxnSpPr/>
            <p:nvPr/>
          </p:nvCxnSpPr>
          <p:spPr>
            <a:xfrm>
              <a:off x="2642768" y="2697766"/>
              <a:ext cx="0" cy="2407284"/>
            </a:xfrm>
            <a:prstGeom prst="line">
              <a:avLst/>
            </a:prstGeom>
            <a:ln w="3175"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Rechte verbindingslijn 24"/>
            <p:cNvCxnSpPr/>
            <p:nvPr/>
          </p:nvCxnSpPr>
          <p:spPr>
            <a:xfrm>
              <a:off x="3205060" y="2697766"/>
              <a:ext cx="0" cy="2407284"/>
            </a:xfrm>
            <a:prstGeom prst="line">
              <a:avLst/>
            </a:prstGeom>
            <a:ln w="3175"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Rechte verbindingslijn 25"/>
            <p:cNvCxnSpPr/>
            <p:nvPr/>
          </p:nvCxnSpPr>
          <p:spPr>
            <a:xfrm>
              <a:off x="3767352" y="2697766"/>
              <a:ext cx="0" cy="2407284"/>
            </a:xfrm>
            <a:prstGeom prst="line">
              <a:avLst/>
            </a:prstGeom>
            <a:ln w="3175"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kstvak 26"/>
            <p:cNvSpPr txBox="1"/>
            <p:nvPr/>
          </p:nvSpPr>
          <p:spPr>
            <a:xfrm>
              <a:off x="1975604" y="5299841"/>
              <a:ext cx="189667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/>
                <a:t>productie (x 1.000)</a:t>
              </a:r>
            </a:p>
          </p:txBody>
        </p:sp>
        <p:sp>
          <p:nvSpPr>
            <p:cNvPr id="28" name="Tekstvak 27"/>
            <p:cNvSpPr txBox="1"/>
            <p:nvPr/>
          </p:nvSpPr>
          <p:spPr>
            <a:xfrm rot="16200000">
              <a:off x="-545591" y="3554236"/>
              <a:ext cx="166532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/>
                <a:t>euro’s  (x 1.000)</a:t>
              </a:r>
            </a:p>
          </p:txBody>
        </p:sp>
        <p:sp>
          <p:nvSpPr>
            <p:cNvPr id="29" name="Tekstvak 28"/>
            <p:cNvSpPr txBox="1"/>
            <p:nvPr/>
          </p:nvSpPr>
          <p:spPr>
            <a:xfrm>
              <a:off x="436596" y="4447553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100</a:t>
              </a:r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436596" y="3956270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200</a:t>
              </a:r>
            </a:p>
          </p:txBody>
        </p:sp>
        <p:sp>
          <p:nvSpPr>
            <p:cNvPr id="31" name="Tekstvak 30"/>
            <p:cNvSpPr txBox="1"/>
            <p:nvPr/>
          </p:nvSpPr>
          <p:spPr>
            <a:xfrm>
              <a:off x="436596" y="3514116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300</a:t>
              </a:r>
            </a:p>
          </p:txBody>
        </p:sp>
        <p:sp>
          <p:nvSpPr>
            <p:cNvPr id="32" name="Tekstvak 31"/>
            <p:cNvSpPr txBox="1"/>
            <p:nvPr/>
          </p:nvSpPr>
          <p:spPr>
            <a:xfrm>
              <a:off x="436596" y="3016494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400</a:t>
              </a:r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436596" y="2531551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500</a:t>
              </a:r>
            </a:p>
          </p:txBody>
        </p:sp>
        <p:sp>
          <p:nvSpPr>
            <p:cNvPr id="34" name="Tekstvak 33"/>
            <p:cNvSpPr txBox="1"/>
            <p:nvPr/>
          </p:nvSpPr>
          <p:spPr>
            <a:xfrm>
              <a:off x="1296377" y="5040874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10</a:t>
              </a:r>
            </a:p>
          </p:txBody>
        </p:sp>
        <p:sp>
          <p:nvSpPr>
            <p:cNvPr id="35" name="Tekstvak 34"/>
            <p:cNvSpPr txBox="1"/>
            <p:nvPr/>
          </p:nvSpPr>
          <p:spPr>
            <a:xfrm>
              <a:off x="1869089" y="5040874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20</a:t>
              </a:r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2431380" y="5040874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30</a:t>
              </a:r>
            </a:p>
          </p:txBody>
        </p:sp>
        <p:sp>
          <p:nvSpPr>
            <p:cNvPr id="37" name="Tekstvak 36"/>
            <p:cNvSpPr txBox="1"/>
            <p:nvPr/>
          </p:nvSpPr>
          <p:spPr>
            <a:xfrm>
              <a:off x="2993672" y="5040874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40</a:t>
              </a:r>
            </a:p>
          </p:txBody>
        </p:sp>
        <p:sp>
          <p:nvSpPr>
            <p:cNvPr id="38" name="Tekstvak 37"/>
            <p:cNvSpPr txBox="1"/>
            <p:nvPr/>
          </p:nvSpPr>
          <p:spPr>
            <a:xfrm>
              <a:off x="3499735" y="5040874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50</a:t>
              </a:r>
            </a:p>
          </p:txBody>
        </p:sp>
        <p:cxnSp>
          <p:nvCxnSpPr>
            <p:cNvPr id="15" name="Rechte verbindingslijn 14"/>
            <p:cNvCxnSpPr/>
            <p:nvPr/>
          </p:nvCxnSpPr>
          <p:spPr>
            <a:xfrm>
              <a:off x="955892" y="2697766"/>
              <a:ext cx="0" cy="2407284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Rechte verbindingslijn 15"/>
            <p:cNvCxnSpPr/>
            <p:nvPr/>
          </p:nvCxnSpPr>
          <p:spPr>
            <a:xfrm flipH="1">
              <a:off x="955892" y="5105050"/>
              <a:ext cx="2804912" cy="0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40" name="Rechte verbindingslijn 39"/>
          <p:cNvCxnSpPr/>
          <p:nvPr/>
        </p:nvCxnSpPr>
        <p:spPr>
          <a:xfrm flipV="1">
            <a:off x="2462939" y="3906853"/>
            <a:ext cx="2530499" cy="2137684"/>
          </a:xfrm>
          <a:prstGeom prst="line">
            <a:avLst/>
          </a:prstGeom>
          <a:ln w="28575">
            <a:solidFill>
              <a:srgbClr val="ED4D0F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43" name="Tekstvak 42"/>
          <p:cNvSpPr txBox="1"/>
          <p:nvPr/>
        </p:nvSpPr>
        <p:spPr>
          <a:xfrm>
            <a:off x="4944685" y="3751184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/>
              <a:t>TVK</a:t>
            </a:r>
          </a:p>
        </p:txBody>
      </p:sp>
      <p:grpSp>
        <p:nvGrpSpPr>
          <p:cNvPr id="45" name="Groep 44"/>
          <p:cNvGrpSpPr/>
          <p:nvPr/>
        </p:nvGrpSpPr>
        <p:grpSpPr>
          <a:xfrm>
            <a:off x="6907918" y="3352789"/>
            <a:ext cx="3633444" cy="3148425"/>
            <a:chOff x="307437" y="2524239"/>
            <a:chExt cx="3633444" cy="3148425"/>
          </a:xfrm>
        </p:grpSpPr>
        <p:cxnSp>
          <p:nvCxnSpPr>
            <p:cNvPr id="48" name="Rechte verbindingslijn 47"/>
            <p:cNvCxnSpPr/>
            <p:nvPr/>
          </p:nvCxnSpPr>
          <p:spPr>
            <a:xfrm>
              <a:off x="955892" y="2697766"/>
              <a:ext cx="2804912" cy="0"/>
            </a:xfrm>
            <a:prstGeom prst="line">
              <a:avLst/>
            </a:prstGeom>
            <a:ln w="3175"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Rechte verbindingslijn 48"/>
            <p:cNvCxnSpPr/>
            <p:nvPr/>
          </p:nvCxnSpPr>
          <p:spPr>
            <a:xfrm>
              <a:off x="955892" y="3179223"/>
              <a:ext cx="2804912" cy="0"/>
            </a:xfrm>
            <a:prstGeom prst="line">
              <a:avLst/>
            </a:prstGeom>
            <a:ln w="3175"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Rechte verbindingslijn 49"/>
            <p:cNvCxnSpPr/>
            <p:nvPr/>
          </p:nvCxnSpPr>
          <p:spPr>
            <a:xfrm>
              <a:off x="955892" y="3660680"/>
              <a:ext cx="2804912" cy="0"/>
            </a:xfrm>
            <a:prstGeom prst="line">
              <a:avLst/>
            </a:prstGeom>
            <a:ln w="3175"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Rechte verbindingslijn 50"/>
            <p:cNvCxnSpPr/>
            <p:nvPr/>
          </p:nvCxnSpPr>
          <p:spPr>
            <a:xfrm>
              <a:off x="955892" y="4142137"/>
              <a:ext cx="2804912" cy="0"/>
            </a:xfrm>
            <a:prstGeom prst="line">
              <a:avLst/>
            </a:prstGeom>
            <a:ln w="3175"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Rechte verbindingslijn 51"/>
            <p:cNvCxnSpPr/>
            <p:nvPr/>
          </p:nvCxnSpPr>
          <p:spPr>
            <a:xfrm>
              <a:off x="955892" y="4623594"/>
              <a:ext cx="2804912" cy="0"/>
            </a:xfrm>
            <a:prstGeom prst="line">
              <a:avLst/>
            </a:prstGeom>
            <a:ln w="3175"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Rechte verbindingslijn 52"/>
            <p:cNvCxnSpPr/>
            <p:nvPr/>
          </p:nvCxnSpPr>
          <p:spPr>
            <a:xfrm>
              <a:off x="1518184" y="2697766"/>
              <a:ext cx="0" cy="2407284"/>
            </a:xfrm>
            <a:prstGeom prst="line">
              <a:avLst/>
            </a:prstGeom>
            <a:ln w="3175"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Rechte verbindingslijn 53"/>
            <p:cNvCxnSpPr/>
            <p:nvPr/>
          </p:nvCxnSpPr>
          <p:spPr>
            <a:xfrm>
              <a:off x="2080476" y="2697766"/>
              <a:ext cx="0" cy="2407284"/>
            </a:xfrm>
            <a:prstGeom prst="line">
              <a:avLst/>
            </a:prstGeom>
            <a:ln w="3175"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Rechte verbindingslijn 54"/>
            <p:cNvCxnSpPr/>
            <p:nvPr/>
          </p:nvCxnSpPr>
          <p:spPr>
            <a:xfrm>
              <a:off x="2642768" y="2697766"/>
              <a:ext cx="0" cy="2407284"/>
            </a:xfrm>
            <a:prstGeom prst="line">
              <a:avLst/>
            </a:prstGeom>
            <a:ln w="3175"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Rechte verbindingslijn 55"/>
            <p:cNvCxnSpPr/>
            <p:nvPr/>
          </p:nvCxnSpPr>
          <p:spPr>
            <a:xfrm>
              <a:off x="3205060" y="2697766"/>
              <a:ext cx="0" cy="2407284"/>
            </a:xfrm>
            <a:prstGeom prst="line">
              <a:avLst/>
            </a:prstGeom>
            <a:ln w="3175"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Rechte verbindingslijn 56"/>
            <p:cNvCxnSpPr/>
            <p:nvPr/>
          </p:nvCxnSpPr>
          <p:spPr>
            <a:xfrm>
              <a:off x="3767352" y="2697766"/>
              <a:ext cx="0" cy="2407284"/>
            </a:xfrm>
            <a:prstGeom prst="line">
              <a:avLst/>
            </a:prstGeom>
            <a:ln w="3175"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Tekstvak 57"/>
            <p:cNvSpPr txBox="1"/>
            <p:nvPr/>
          </p:nvSpPr>
          <p:spPr>
            <a:xfrm>
              <a:off x="1994958" y="5334110"/>
              <a:ext cx="189667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/>
                <a:t>productie (x 1.000)</a:t>
              </a:r>
            </a:p>
          </p:txBody>
        </p:sp>
        <p:sp>
          <p:nvSpPr>
            <p:cNvPr id="59" name="Tekstvak 58"/>
            <p:cNvSpPr txBox="1"/>
            <p:nvPr/>
          </p:nvSpPr>
          <p:spPr>
            <a:xfrm rot="16200000">
              <a:off x="78464" y="2959446"/>
              <a:ext cx="79650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600" dirty="0"/>
                <a:t>euro’s </a:t>
              </a:r>
            </a:p>
          </p:txBody>
        </p:sp>
        <p:sp>
          <p:nvSpPr>
            <p:cNvPr id="60" name="Tekstvak 59"/>
            <p:cNvSpPr txBox="1"/>
            <p:nvPr/>
          </p:nvSpPr>
          <p:spPr>
            <a:xfrm>
              <a:off x="696395" y="4447553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5</a:t>
              </a:r>
            </a:p>
          </p:txBody>
        </p:sp>
        <p:sp>
          <p:nvSpPr>
            <p:cNvPr id="61" name="Tekstvak 60"/>
            <p:cNvSpPr txBox="1"/>
            <p:nvPr/>
          </p:nvSpPr>
          <p:spPr>
            <a:xfrm>
              <a:off x="573984" y="3983794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10</a:t>
              </a:r>
            </a:p>
          </p:txBody>
        </p:sp>
        <p:sp>
          <p:nvSpPr>
            <p:cNvPr id="62" name="Tekstvak 61"/>
            <p:cNvSpPr txBox="1"/>
            <p:nvPr/>
          </p:nvSpPr>
          <p:spPr>
            <a:xfrm>
              <a:off x="573984" y="3506804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15</a:t>
              </a:r>
            </a:p>
          </p:txBody>
        </p:sp>
        <p:sp>
          <p:nvSpPr>
            <p:cNvPr id="63" name="Tekstvak 62"/>
            <p:cNvSpPr txBox="1"/>
            <p:nvPr/>
          </p:nvSpPr>
          <p:spPr>
            <a:xfrm>
              <a:off x="573984" y="3000473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20</a:t>
              </a:r>
            </a:p>
          </p:txBody>
        </p:sp>
        <p:sp>
          <p:nvSpPr>
            <p:cNvPr id="64" name="Tekstvak 63"/>
            <p:cNvSpPr txBox="1"/>
            <p:nvPr/>
          </p:nvSpPr>
          <p:spPr>
            <a:xfrm>
              <a:off x="573984" y="2524239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25</a:t>
              </a:r>
            </a:p>
          </p:txBody>
        </p:sp>
        <p:sp>
          <p:nvSpPr>
            <p:cNvPr id="65" name="Tekstvak 64"/>
            <p:cNvSpPr txBox="1"/>
            <p:nvPr/>
          </p:nvSpPr>
          <p:spPr>
            <a:xfrm>
              <a:off x="1296377" y="5080832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10</a:t>
              </a:r>
            </a:p>
          </p:txBody>
        </p:sp>
        <p:sp>
          <p:nvSpPr>
            <p:cNvPr id="66" name="Tekstvak 65"/>
            <p:cNvSpPr txBox="1"/>
            <p:nvPr/>
          </p:nvSpPr>
          <p:spPr>
            <a:xfrm>
              <a:off x="1869089" y="5080832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20</a:t>
              </a:r>
            </a:p>
          </p:txBody>
        </p:sp>
        <p:sp>
          <p:nvSpPr>
            <p:cNvPr id="67" name="Tekstvak 66"/>
            <p:cNvSpPr txBox="1"/>
            <p:nvPr/>
          </p:nvSpPr>
          <p:spPr>
            <a:xfrm>
              <a:off x="2431380" y="5080832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30</a:t>
              </a:r>
            </a:p>
          </p:txBody>
        </p:sp>
        <p:sp>
          <p:nvSpPr>
            <p:cNvPr id="68" name="Tekstvak 67"/>
            <p:cNvSpPr txBox="1"/>
            <p:nvPr/>
          </p:nvSpPr>
          <p:spPr>
            <a:xfrm>
              <a:off x="2993672" y="5080832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40</a:t>
              </a:r>
            </a:p>
          </p:txBody>
        </p:sp>
        <p:sp>
          <p:nvSpPr>
            <p:cNvPr id="69" name="Tekstvak 68"/>
            <p:cNvSpPr txBox="1"/>
            <p:nvPr/>
          </p:nvSpPr>
          <p:spPr>
            <a:xfrm>
              <a:off x="3499735" y="5080832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50</a:t>
              </a:r>
            </a:p>
          </p:txBody>
        </p:sp>
        <p:cxnSp>
          <p:nvCxnSpPr>
            <p:cNvPr id="46" name="Rechte verbindingslijn 45"/>
            <p:cNvCxnSpPr/>
            <p:nvPr/>
          </p:nvCxnSpPr>
          <p:spPr>
            <a:xfrm>
              <a:off x="955892" y="2697766"/>
              <a:ext cx="0" cy="2407284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Rechte verbindingslijn 46"/>
            <p:cNvCxnSpPr/>
            <p:nvPr/>
          </p:nvCxnSpPr>
          <p:spPr>
            <a:xfrm flipH="1">
              <a:off x="955892" y="5105050"/>
              <a:ext cx="2804912" cy="0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70" name="Rechte verbindingslijn 69"/>
          <p:cNvCxnSpPr/>
          <p:nvPr/>
        </p:nvCxnSpPr>
        <p:spPr>
          <a:xfrm flipV="1">
            <a:off x="7600666" y="4979459"/>
            <a:ext cx="2471273" cy="1"/>
          </a:xfrm>
          <a:prstGeom prst="line">
            <a:avLst/>
          </a:prstGeom>
          <a:ln w="28575">
            <a:solidFill>
              <a:srgbClr val="ED4D0F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72" name="Tekstvak 71"/>
          <p:cNvSpPr txBox="1"/>
          <p:nvPr/>
        </p:nvSpPr>
        <p:spPr>
          <a:xfrm>
            <a:off x="10050435" y="4796552"/>
            <a:ext cx="6832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/>
              <a:t>GVK</a:t>
            </a:r>
          </a:p>
        </p:txBody>
      </p:sp>
      <p:grpSp>
        <p:nvGrpSpPr>
          <p:cNvPr id="82" name="Groep 81">
            <a:extLst>
              <a:ext uri="{FF2B5EF4-FFF2-40B4-BE49-F238E27FC236}">
                <a16:creationId xmlns:a16="http://schemas.microsoft.com/office/drawing/2014/main" id="{1F902760-D720-CEA6-7A6C-BBDCF0051456}"/>
              </a:ext>
            </a:extLst>
          </p:cNvPr>
          <p:cNvGrpSpPr/>
          <p:nvPr/>
        </p:nvGrpSpPr>
        <p:grpSpPr>
          <a:xfrm>
            <a:off x="7473854" y="2280943"/>
            <a:ext cx="2933751" cy="712091"/>
            <a:chOff x="7268204" y="2280943"/>
            <a:chExt cx="2933751" cy="712091"/>
          </a:xfrm>
        </p:grpSpPr>
        <p:sp>
          <p:nvSpPr>
            <p:cNvPr id="11" name="Tekstvak 10"/>
            <p:cNvSpPr txBox="1"/>
            <p:nvPr/>
          </p:nvSpPr>
          <p:spPr>
            <a:xfrm>
              <a:off x="7268204" y="2280943"/>
              <a:ext cx="288681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2000" u="sng" dirty="0">
                  <a:latin typeface="+mj-lt"/>
                  <a:cs typeface="Arial" pitchFamily="34" charset="0"/>
                </a:rPr>
                <a:t>Bedrag per product</a:t>
              </a:r>
            </a:p>
          </p:txBody>
        </p:sp>
        <p:sp>
          <p:nvSpPr>
            <p:cNvPr id="7" name="Tekstvak 6">
              <a:extLst>
                <a:ext uri="{FF2B5EF4-FFF2-40B4-BE49-F238E27FC236}">
                  <a16:creationId xmlns:a16="http://schemas.microsoft.com/office/drawing/2014/main" id="{5DB39AC8-D720-44B2-AD6A-551D4643497B}"/>
                </a:ext>
              </a:extLst>
            </p:cNvPr>
            <p:cNvSpPr txBox="1"/>
            <p:nvPr/>
          </p:nvSpPr>
          <p:spPr>
            <a:xfrm>
              <a:off x="7414012" y="2685257"/>
              <a:ext cx="278794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400" b="1" i="1" dirty="0"/>
                <a:t>proportioneel variabele kosten</a:t>
              </a:r>
            </a:p>
          </p:txBody>
        </p:sp>
      </p:grpSp>
      <p:grpSp>
        <p:nvGrpSpPr>
          <p:cNvPr id="81" name="Groep 80">
            <a:extLst>
              <a:ext uri="{FF2B5EF4-FFF2-40B4-BE49-F238E27FC236}">
                <a16:creationId xmlns:a16="http://schemas.microsoft.com/office/drawing/2014/main" id="{2E0A8A24-7C99-AD6B-7284-B6BA648E165A}"/>
              </a:ext>
            </a:extLst>
          </p:cNvPr>
          <p:cNvGrpSpPr/>
          <p:nvPr/>
        </p:nvGrpSpPr>
        <p:grpSpPr>
          <a:xfrm>
            <a:off x="2480518" y="2276872"/>
            <a:ext cx="2801451" cy="711958"/>
            <a:chOff x="2724688" y="2276872"/>
            <a:chExt cx="2801451" cy="711958"/>
          </a:xfrm>
        </p:grpSpPr>
        <p:sp>
          <p:nvSpPr>
            <p:cNvPr id="10" name="Tekstvak 9"/>
            <p:cNvSpPr txBox="1"/>
            <p:nvPr/>
          </p:nvSpPr>
          <p:spPr>
            <a:xfrm>
              <a:off x="2779345" y="2276872"/>
              <a:ext cx="274679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2000" u="sng" dirty="0">
                  <a:latin typeface="+mj-lt"/>
                  <a:cs typeface="Arial" pitchFamily="34" charset="0"/>
                </a:rPr>
                <a:t>Totaalbedrag</a:t>
              </a:r>
              <a:endParaRPr lang="nl-NL" u="sng" dirty="0">
                <a:latin typeface="+mj-lt"/>
                <a:cs typeface="Arial" pitchFamily="34" charset="0"/>
              </a:endParaRPr>
            </a:p>
          </p:txBody>
        </p:sp>
        <p:sp>
          <p:nvSpPr>
            <p:cNvPr id="80" name="Tekstvak 79">
              <a:extLst>
                <a:ext uri="{FF2B5EF4-FFF2-40B4-BE49-F238E27FC236}">
                  <a16:creationId xmlns:a16="http://schemas.microsoft.com/office/drawing/2014/main" id="{1DB1EBE9-E700-4518-981C-FB9D05B00DA7}"/>
                </a:ext>
              </a:extLst>
            </p:cNvPr>
            <p:cNvSpPr txBox="1"/>
            <p:nvPr/>
          </p:nvSpPr>
          <p:spPr>
            <a:xfrm>
              <a:off x="2724688" y="2681053"/>
              <a:ext cx="278794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400" b="1" i="1" dirty="0"/>
                <a:t>proportioneel variabele kosten</a:t>
              </a:r>
            </a:p>
          </p:txBody>
        </p:sp>
      </p:grpSp>
      <p:cxnSp>
        <p:nvCxnSpPr>
          <p:cNvPr id="71" name="Rechte verbindingslijn 70">
            <a:extLst>
              <a:ext uri="{FF2B5EF4-FFF2-40B4-BE49-F238E27FC236}">
                <a16:creationId xmlns:a16="http://schemas.microsoft.com/office/drawing/2014/main" id="{520DFBD4-B591-4319-AED1-4373A447D13D}"/>
              </a:ext>
            </a:extLst>
          </p:cNvPr>
          <p:cNvCxnSpPr>
            <a:cxnSpLocks/>
          </p:cNvCxnSpPr>
          <p:nvPr/>
        </p:nvCxnSpPr>
        <p:spPr>
          <a:xfrm flipV="1">
            <a:off x="2470334" y="3498842"/>
            <a:ext cx="2100711" cy="1774613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73" name="Tekstvak 72">
            <a:extLst>
              <a:ext uri="{FF2B5EF4-FFF2-40B4-BE49-F238E27FC236}">
                <a16:creationId xmlns:a16="http://schemas.microsoft.com/office/drawing/2014/main" id="{258B2FA6-14D0-4176-BCFD-9E404D998485}"/>
              </a:ext>
            </a:extLst>
          </p:cNvPr>
          <p:cNvSpPr txBox="1"/>
          <p:nvPr/>
        </p:nvSpPr>
        <p:spPr>
          <a:xfrm>
            <a:off x="4596823" y="3258389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/>
              <a:t>TK</a:t>
            </a:r>
          </a:p>
        </p:txBody>
      </p:sp>
      <p:cxnSp>
        <p:nvCxnSpPr>
          <p:cNvPr id="74" name="Rechte verbindingslijn 73">
            <a:extLst>
              <a:ext uri="{FF2B5EF4-FFF2-40B4-BE49-F238E27FC236}">
                <a16:creationId xmlns:a16="http://schemas.microsoft.com/office/drawing/2014/main" id="{2CFEE328-2F44-4971-9AF7-5A3794B4F344}"/>
              </a:ext>
            </a:extLst>
          </p:cNvPr>
          <p:cNvCxnSpPr/>
          <p:nvPr/>
        </p:nvCxnSpPr>
        <p:spPr>
          <a:xfrm flipV="1">
            <a:off x="2472769" y="5280853"/>
            <a:ext cx="2471273" cy="1"/>
          </a:xfrm>
          <a:prstGeom prst="line">
            <a:avLst/>
          </a:prstGeom>
          <a:ln w="28575">
            <a:solidFill>
              <a:srgbClr val="368FBF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75" name="Tekstvak 74">
            <a:extLst>
              <a:ext uri="{FF2B5EF4-FFF2-40B4-BE49-F238E27FC236}">
                <a16:creationId xmlns:a16="http://schemas.microsoft.com/office/drawing/2014/main" id="{C3E2D0F2-CFC0-44A4-B4B7-6EDEB66C9663}"/>
              </a:ext>
            </a:extLst>
          </p:cNvPr>
          <p:cNvSpPr txBox="1"/>
          <p:nvPr/>
        </p:nvSpPr>
        <p:spPr>
          <a:xfrm>
            <a:off x="4723574" y="4963241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/>
              <a:t>TCK</a:t>
            </a:r>
          </a:p>
        </p:txBody>
      </p:sp>
      <p:sp>
        <p:nvSpPr>
          <p:cNvPr id="8" name="Ovaal 7">
            <a:extLst>
              <a:ext uri="{FF2B5EF4-FFF2-40B4-BE49-F238E27FC236}">
                <a16:creationId xmlns:a16="http://schemas.microsoft.com/office/drawing/2014/main" id="{4D7CE3BE-50F4-C7C9-4EF8-79BE3A774D67}"/>
              </a:ext>
            </a:extLst>
          </p:cNvPr>
          <p:cNvSpPr/>
          <p:nvPr/>
        </p:nvSpPr>
        <p:spPr>
          <a:xfrm>
            <a:off x="8087902" y="4146126"/>
            <a:ext cx="90000" cy="90000"/>
          </a:xfrm>
          <a:prstGeom prst="ellipse">
            <a:avLst/>
          </a:prstGeom>
          <a:solidFill>
            <a:srgbClr val="368FB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Ovaal 11">
            <a:extLst>
              <a:ext uri="{FF2B5EF4-FFF2-40B4-BE49-F238E27FC236}">
                <a16:creationId xmlns:a16="http://schemas.microsoft.com/office/drawing/2014/main" id="{05415015-0D57-FA23-E5ED-38A7913FECA3}"/>
              </a:ext>
            </a:extLst>
          </p:cNvPr>
          <p:cNvSpPr/>
          <p:nvPr/>
        </p:nvSpPr>
        <p:spPr>
          <a:xfrm>
            <a:off x="8627732" y="5031105"/>
            <a:ext cx="90000" cy="90000"/>
          </a:xfrm>
          <a:prstGeom prst="ellipse">
            <a:avLst/>
          </a:prstGeom>
          <a:solidFill>
            <a:srgbClr val="368FB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Ovaal 12">
            <a:extLst>
              <a:ext uri="{FF2B5EF4-FFF2-40B4-BE49-F238E27FC236}">
                <a16:creationId xmlns:a16="http://schemas.microsoft.com/office/drawing/2014/main" id="{BD3D8A24-DA0A-620A-6AD5-9330948B8136}"/>
              </a:ext>
            </a:extLst>
          </p:cNvPr>
          <p:cNvSpPr/>
          <p:nvPr/>
        </p:nvSpPr>
        <p:spPr>
          <a:xfrm>
            <a:off x="9183476" y="5317811"/>
            <a:ext cx="90000" cy="90000"/>
          </a:xfrm>
          <a:prstGeom prst="ellipse">
            <a:avLst/>
          </a:prstGeom>
          <a:solidFill>
            <a:srgbClr val="368FB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9" name="Ovaal 38">
            <a:extLst>
              <a:ext uri="{FF2B5EF4-FFF2-40B4-BE49-F238E27FC236}">
                <a16:creationId xmlns:a16="http://schemas.microsoft.com/office/drawing/2014/main" id="{3B9B8B21-CBC8-CE2C-4210-552439857BF2}"/>
              </a:ext>
            </a:extLst>
          </p:cNvPr>
          <p:cNvSpPr/>
          <p:nvPr/>
        </p:nvSpPr>
        <p:spPr>
          <a:xfrm>
            <a:off x="10322833" y="5596882"/>
            <a:ext cx="90000" cy="90000"/>
          </a:xfrm>
          <a:prstGeom prst="ellipse">
            <a:avLst/>
          </a:prstGeom>
          <a:solidFill>
            <a:srgbClr val="368FB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1" name="Vrije vorm: vorm 40">
            <a:extLst>
              <a:ext uri="{FF2B5EF4-FFF2-40B4-BE49-F238E27FC236}">
                <a16:creationId xmlns:a16="http://schemas.microsoft.com/office/drawing/2014/main" id="{50784AF6-6B4C-CB68-4922-23BE524F31F1}"/>
              </a:ext>
            </a:extLst>
          </p:cNvPr>
          <p:cNvSpPr/>
          <p:nvPr/>
        </p:nvSpPr>
        <p:spPr>
          <a:xfrm>
            <a:off x="7947570" y="3526971"/>
            <a:ext cx="2429691" cy="2081349"/>
          </a:xfrm>
          <a:custGeom>
            <a:avLst/>
            <a:gdLst>
              <a:gd name="connsiteX0" fmla="*/ 0 w 2429691"/>
              <a:gd name="connsiteY0" fmla="*/ 0 h 2081349"/>
              <a:gd name="connsiteX1" fmla="*/ 174171 w 2429691"/>
              <a:gd name="connsiteY1" fmla="*/ 670560 h 2081349"/>
              <a:gd name="connsiteX2" fmla="*/ 748937 w 2429691"/>
              <a:gd name="connsiteY2" fmla="*/ 1558835 h 2081349"/>
              <a:gd name="connsiteX3" fmla="*/ 1332411 w 2429691"/>
              <a:gd name="connsiteY3" fmla="*/ 1846218 h 2081349"/>
              <a:gd name="connsiteX4" fmla="*/ 2429691 w 2429691"/>
              <a:gd name="connsiteY4" fmla="*/ 2081349 h 2081349"/>
              <a:gd name="connsiteX0" fmla="*/ 0 w 2429691"/>
              <a:gd name="connsiteY0" fmla="*/ 0 h 2081349"/>
              <a:gd name="connsiteX1" fmla="*/ 174171 w 2429691"/>
              <a:gd name="connsiteY1" fmla="*/ 670560 h 2081349"/>
              <a:gd name="connsiteX2" fmla="*/ 748937 w 2429691"/>
              <a:gd name="connsiteY2" fmla="*/ 1558835 h 2081349"/>
              <a:gd name="connsiteX3" fmla="*/ 1332411 w 2429691"/>
              <a:gd name="connsiteY3" fmla="*/ 1846218 h 2081349"/>
              <a:gd name="connsiteX4" fmla="*/ 2429691 w 2429691"/>
              <a:gd name="connsiteY4" fmla="*/ 2081349 h 2081349"/>
              <a:gd name="connsiteX0" fmla="*/ 0 w 2429691"/>
              <a:gd name="connsiteY0" fmla="*/ 0 h 2081349"/>
              <a:gd name="connsiteX1" fmla="*/ 174171 w 2429691"/>
              <a:gd name="connsiteY1" fmla="*/ 670560 h 2081349"/>
              <a:gd name="connsiteX2" fmla="*/ 748937 w 2429691"/>
              <a:gd name="connsiteY2" fmla="*/ 1558835 h 2081349"/>
              <a:gd name="connsiteX3" fmla="*/ 1332411 w 2429691"/>
              <a:gd name="connsiteY3" fmla="*/ 1846218 h 2081349"/>
              <a:gd name="connsiteX4" fmla="*/ 2429691 w 2429691"/>
              <a:gd name="connsiteY4" fmla="*/ 2081349 h 2081349"/>
              <a:gd name="connsiteX0" fmla="*/ 0 w 2429691"/>
              <a:gd name="connsiteY0" fmla="*/ 0 h 2081349"/>
              <a:gd name="connsiteX1" fmla="*/ 174171 w 2429691"/>
              <a:gd name="connsiteY1" fmla="*/ 670560 h 2081349"/>
              <a:gd name="connsiteX2" fmla="*/ 748937 w 2429691"/>
              <a:gd name="connsiteY2" fmla="*/ 1558835 h 2081349"/>
              <a:gd name="connsiteX3" fmla="*/ 1332411 w 2429691"/>
              <a:gd name="connsiteY3" fmla="*/ 1846218 h 2081349"/>
              <a:gd name="connsiteX4" fmla="*/ 2429691 w 2429691"/>
              <a:gd name="connsiteY4" fmla="*/ 2081349 h 20813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9691" h="2081349">
                <a:moveTo>
                  <a:pt x="0" y="0"/>
                </a:moveTo>
                <a:cubicBezTo>
                  <a:pt x="24674" y="205377"/>
                  <a:pt x="49348" y="410754"/>
                  <a:pt x="174171" y="670560"/>
                </a:cubicBezTo>
                <a:cubicBezTo>
                  <a:pt x="298994" y="930366"/>
                  <a:pt x="494937" y="1362892"/>
                  <a:pt x="748937" y="1558835"/>
                </a:cubicBezTo>
                <a:cubicBezTo>
                  <a:pt x="1002937" y="1754778"/>
                  <a:pt x="1052285" y="1759132"/>
                  <a:pt x="1332411" y="1846218"/>
                </a:cubicBezTo>
                <a:cubicBezTo>
                  <a:pt x="1638663" y="1915887"/>
                  <a:pt x="2021114" y="2033451"/>
                  <a:pt x="2429691" y="2081349"/>
                </a:cubicBezTo>
              </a:path>
            </a:pathLst>
          </a:custGeom>
          <a:noFill/>
          <a:ln w="28575">
            <a:solidFill>
              <a:srgbClr val="368FB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8" name="Tekstvak 77">
            <a:extLst>
              <a:ext uri="{FF2B5EF4-FFF2-40B4-BE49-F238E27FC236}">
                <a16:creationId xmlns:a16="http://schemas.microsoft.com/office/drawing/2014/main" id="{D1345857-2A2B-6CC8-289A-B8082607D27F}"/>
              </a:ext>
            </a:extLst>
          </p:cNvPr>
          <p:cNvSpPr txBox="1"/>
          <p:nvPr/>
        </p:nvSpPr>
        <p:spPr>
          <a:xfrm>
            <a:off x="10359991" y="5436491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/>
              <a:t>GCK</a:t>
            </a:r>
          </a:p>
        </p:txBody>
      </p:sp>
      <p:sp>
        <p:nvSpPr>
          <p:cNvPr id="79" name="Tekstvak 78">
            <a:extLst>
              <a:ext uri="{FF2B5EF4-FFF2-40B4-BE49-F238E27FC236}">
                <a16:creationId xmlns:a16="http://schemas.microsoft.com/office/drawing/2014/main" id="{A7A00DEB-9CDE-58B1-B0E1-576BE8A0DE4E}"/>
              </a:ext>
            </a:extLst>
          </p:cNvPr>
          <p:cNvSpPr txBox="1"/>
          <p:nvPr/>
        </p:nvSpPr>
        <p:spPr>
          <a:xfrm>
            <a:off x="10366925" y="4427220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/>
              <a:t>GTK</a:t>
            </a:r>
          </a:p>
        </p:txBody>
      </p:sp>
    </p:spTree>
    <p:extLst>
      <p:ext uri="{BB962C8B-B14F-4D97-AF65-F5344CB8AC3E}">
        <p14:creationId xmlns:p14="http://schemas.microsoft.com/office/powerpoint/2010/main" val="3583190600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0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000"/>
                            </p:stCondLst>
                            <p:childTnLst>
                              <p:par>
                                <p:cTn id="8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16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0" dur="175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1750"/>
                            </p:stCondLst>
                            <p:childTnLst>
                              <p:par>
                                <p:cTn id="1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72" grpId="0"/>
      <p:bldP spid="73" grpId="0"/>
      <p:bldP spid="75" grpId="0"/>
      <p:bldP spid="8" grpId="0" animBg="1"/>
      <p:bldP spid="8" grpId="1" animBg="1"/>
      <p:bldP spid="12" grpId="0" animBg="1"/>
      <p:bldP spid="12" grpId="1" animBg="1"/>
      <p:bldP spid="13" grpId="0" animBg="1"/>
      <p:bldP spid="13" grpId="1" animBg="1"/>
      <p:bldP spid="39" grpId="0" animBg="1"/>
      <p:bldP spid="39" grpId="1" animBg="1"/>
      <p:bldP spid="41" grpId="0" animBg="1"/>
      <p:bldP spid="78" grpId="0"/>
      <p:bldP spid="79" grpId="0"/>
    </p:bldLst>
  </p:timing>
</p:sld>
</file>

<file path=ppt/theme/theme1.xml><?xml version="1.0" encoding="utf-8"?>
<a:theme xmlns:a="http://schemas.openxmlformats.org/drawingml/2006/main" name="Economielokaal vwoNieuw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conomielokaal vwoNieuw" id="{E53990C1-8600-401A-A96B-666A55091EC9}" vid="{3C59D865-76FB-4C6D-9B73-707A6EC89E01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Economielokaal vwoNieuw</Template>
  <TotalTime>361</TotalTime>
  <Words>1037</Words>
  <Application>Microsoft Office PowerPoint</Application>
  <PresentationFormat>Breedbeeld</PresentationFormat>
  <Paragraphs>295</Paragraphs>
  <Slides>17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Cambria Math</vt:lpstr>
      <vt:lpstr>Wingdings</vt:lpstr>
      <vt:lpstr>Economielokaal vwoNieuw</vt:lpstr>
      <vt:lpstr>Kosten produceren</vt:lpstr>
      <vt:lpstr>PowerPoint-presentatie</vt:lpstr>
      <vt:lpstr>Indeling in soort kosten</vt:lpstr>
      <vt:lpstr>Constante kosten</vt:lpstr>
      <vt:lpstr>Constante kosten</vt:lpstr>
      <vt:lpstr>Variabele kosten</vt:lpstr>
      <vt:lpstr>variabele kosten proportioneel</vt:lpstr>
      <vt:lpstr>PowerPoint-presentatie</vt:lpstr>
      <vt:lpstr>PowerPoint-presentatie</vt:lpstr>
      <vt:lpstr>MARGINALE KOSTEN</vt:lpstr>
      <vt:lpstr>Marginale kosten</vt:lpstr>
      <vt:lpstr>Marginale kosten</vt:lpstr>
      <vt:lpstr>Marginale kosten</vt:lpstr>
      <vt:lpstr>Marginale kosten als de variabele kosten NIET proportioneel zijn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Kosten produceren</dc:title>
  <dc:creator>Paul</dc:creator>
  <cp:lastModifiedBy>Paul Bloemers</cp:lastModifiedBy>
  <cp:revision>27</cp:revision>
  <dcterms:created xsi:type="dcterms:W3CDTF">2011-10-23T16:42:41Z</dcterms:created>
  <dcterms:modified xsi:type="dcterms:W3CDTF">2023-10-11T11:51:22Z</dcterms:modified>
</cp:coreProperties>
</file>